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6" r:id="rId3"/>
    <p:sldId id="288" r:id="rId4"/>
    <p:sldId id="268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56" r:id="rId21"/>
    <p:sldId id="257" r:id="rId22"/>
    <p:sldId id="258" r:id="rId23"/>
    <p:sldId id="259" r:id="rId24"/>
    <p:sldId id="260" r:id="rId25"/>
    <p:sldId id="261" r:id="rId26"/>
    <p:sldId id="263" r:id="rId27"/>
    <p:sldId id="289" r:id="rId28"/>
    <p:sldId id="270" r:id="rId29"/>
    <p:sldId id="272" r:id="rId30"/>
    <p:sldId id="271" r:id="rId31"/>
    <p:sldId id="274" r:id="rId32"/>
    <p:sldId id="275" r:id="rId33"/>
    <p:sldId id="281" r:id="rId34"/>
    <p:sldId id="283" r:id="rId35"/>
    <p:sldId id="282" r:id="rId36"/>
    <p:sldId id="284" r:id="rId37"/>
    <p:sldId id="285" r:id="rId38"/>
    <p:sldId id="286" r:id="rId39"/>
    <p:sldId id="290" r:id="rId40"/>
  </p:sldIdLst>
  <p:sldSz cx="12192000" cy="6858000"/>
  <p:notesSz cx="6858000" cy="9144000"/>
  <p:embeddedFontLst>
    <p:embeddedFont>
      <p:font typeface="Algerian" panose="04020705040A02060702" pitchFamily="82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outure" panose="020B0604020202020204" charset="0"/>
      <p:bold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760"/>
    <a:srgbClr val="9FC19C"/>
    <a:srgbClr val="699679"/>
    <a:srgbClr val="00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19B-FC70-F67F-CBFB-91DF50D1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775B-1FF2-2201-F627-31F30A34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31AE-E084-AC0B-CF81-26408B9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D16-3104-CC5C-23FE-E851751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037E-419D-00C2-F789-16E6925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EC3-0D9D-8D2A-7541-086D581E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C9A2E-BBD3-52E5-6111-013A82FE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CCF9-95AF-DF69-113D-7D6AC27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6129-933A-A977-98B9-63C6B0C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E87E-4BA9-62AF-CB87-B53EDAB4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B30C0-C235-5A39-1803-28E9A908C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9D7FF-BA3D-B368-E39D-9F76154E6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3863-6933-32D4-569D-45C3777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FDD7-B803-4F2E-D613-1ACBB9E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D153-D40E-1EB2-79CD-FBEA0236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227-1994-0E33-E5ED-64FE90AE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8956-82F3-528B-F28A-8A83C70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C94-A1B5-9FB9-56D9-D01BCF46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6FE3-02C3-87D9-E2F6-BF20ECE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EDCF-451E-49B5-3FF4-2B2B0CE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9C7-AE87-6426-BF8F-056B7D6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7305-1326-1812-2524-F5FADAD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7089-5E60-D36C-A62A-697B9B02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8E41-27F2-31C9-4F4C-64B1CA12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1516-8F5A-1F85-8C76-4710B23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7B8-985B-6B6B-B84B-4D796E45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2DF7-7C1F-6D1B-ED20-70D1EADA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94B3-84AD-F7E4-845A-D31A9F94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84BA-2F96-C4DD-CDF6-71CA070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EE5E-A026-C1FA-31F2-EF11A4E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5751-C553-5238-8BDA-C0828869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BB2-6D06-79E1-5B7D-10C9F60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92C6-72DE-C6D7-5089-7CE2AF4E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42D78-BD57-8CCA-47AE-A6A488E88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358F-BEB5-6219-4504-99D99ADE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7FF68-01EB-58F3-5801-5C8EE141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E705-42C7-6B4B-253C-F7A33AE6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1895B-E64B-FEF7-8B8E-516313B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37D7-C06C-7C1D-54EA-D3326F66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1ED-0689-E107-951F-8EE7BD80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5FE72-B0B9-FC16-9D5D-F7F8BE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0A0DC-6911-B856-60C5-2864A27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154CB-B508-7E18-BCCE-58DA6A8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49A-A695-BC4D-62BA-BF9B637C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F78CA-5077-1777-FF83-5570D73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6BB1-A85D-77B6-9FE6-AB3D67AC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998-3E51-F354-1E31-916B9E95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AF1-E09A-B22B-9A94-91BAEF4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32F8-D449-6C61-594C-C4880708C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981D6-4759-DA25-F546-897B37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BD61-F1A9-F1DF-80BE-CFF432B3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4BF0-9944-1CEE-8F1B-37E7A31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637-079E-1A1C-14AD-F22512E0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FFD39-85BF-33C3-9777-A3B90C26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FB8D-75A9-FD95-210F-24C7B28E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4ABC7-3A6B-BAE7-639B-CD6C13B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A12B-B6FC-7A01-CD24-04D6ACDF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3C0-76EB-637B-5E15-6FB0D7DE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105E1-3919-0F1F-2364-E59BAD4C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C2FA-7EFA-4650-412C-801AACE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1B9-673C-0890-DF2B-AD60EDC87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CD27-1E4C-4705-94BD-3E9712560FE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E6B0-EDBB-AC69-60A3-5FCC6F47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9187-B45E-443D-133B-DFF704B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4.jp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5.jp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12" Type="http://schemas.openxmlformats.org/officeDocument/2006/relationships/image" Target="../media/image17.sv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jpeg"/><Relationship Id="rId15" Type="http://schemas.openxmlformats.org/officeDocument/2006/relationships/image" Target="../media/image11.png"/><Relationship Id="rId10" Type="http://schemas.openxmlformats.org/officeDocument/2006/relationships/image" Target="../media/image13.svg"/><Relationship Id="rId19" Type="http://schemas.openxmlformats.org/officeDocument/2006/relationships/image" Target="../media/image21.svg"/><Relationship Id="rId4" Type="http://schemas.openxmlformats.org/officeDocument/2006/relationships/image" Target="../media/image4.jp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svg"/><Relationship Id="rId18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21.svg"/><Relationship Id="rId5" Type="http://schemas.openxmlformats.org/officeDocument/2006/relationships/image" Target="../media/image11.png"/><Relationship Id="rId15" Type="http://schemas.openxmlformats.org/officeDocument/2006/relationships/image" Target="../media/image23.svg"/><Relationship Id="rId10" Type="http://schemas.openxmlformats.org/officeDocument/2006/relationships/image" Target="../media/image20.png"/><Relationship Id="rId19" Type="http://schemas.openxmlformats.org/officeDocument/2006/relationships/image" Target="../media/image27.svg"/><Relationship Id="rId4" Type="http://schemas.openxmlformats.org/officeDocument/2006/relationships/image" Target="../media/image5.jpg"/><Relationship Id="rId9" Type="http://schemas.openxmlformats.org/officeDocument/2006/relationships/image" Target="../media/image10.jpe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svg"/><Relationship Id="rId18" Type="http://schemas.openxmlformats.org/officeDocument/2006/relationships/image" Target="../media/image26.png"/><Relationship Id="rId3" Type="http://schemas.openxmlformats.org/officeDocument/2006/relationships/image" Target="../media/image5.jpg"/><Relationship Id="rId21" Type="http://schemas.openxmlformats.org/officeDocument/2006/relationships/image" Target="../media/image25.svg"/><Relationship Id="rId7" Type="http://schemas.openxmlformats.org/officeDocument/2006/relationships/image" Target="../media/image4.jp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23.svg"/><Relationship Id="rId15" Type="http://schemas.openxmlformats.org/officeDocument/2006/relationships/image" Target="../media/image31.svg"/><Relationship Id="rId10" Type="http://schemas.openxmlformats.org/officeDocument/2006/relationships/image" Target="../media/image10.jpeg"/><Relationship Id="rId19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svg"/><Relationship Id="rId3" Type="http://schemas.openxmlformats.org/officeDocument/2006/relationships/image" Target="../media/image4.jpg"/><Relationship Id="rId7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jpg"/><Relationship Id="rId5" Type="http://schemas.openxmlformats.org/officeDocument/2006/relationships/image" Target="../media/image7.png"/><Relationship Id="rId15" Type="http://schemas.openxmlformats.org/officeDocument/2006/relationships/image" Target="../media/image29.sv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33.sv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.svg"/><Relationship Id="rId3" Type="http://schemas.openxmlformats.org/officeDocument/2006/relationships/image" Target="../media/image4.jpg"/><Relationship Id="rId7" Type="http://schemas.openxmlformats.org/officeDocument/2006/relationships/image" Target="../media/image10.jpe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6.svg"/><Relationship Id="rId5" Type="http://schemas.openxmlformats.org/officeDocument/2006/relationships/image" Target="../media/image6.jpe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svg"/><Relationship Id="rId18" Type="http://schemas.openxmlformats.org/officeDocument/2006/relationships/image" Target="../media/image39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36.svg"/><Relationship Id="rId10" Type="http://schemas.openxmlformats.org/officeDocument/2006/relationships/image" Target="../media/image41.png"/><Relationship Id="rId19" Type="http://schemas.openxmlformats.org/officeDocument/2006/relationships/image" Target="../media/image40.svg"/><Relationship Id="rId4" Type="http://schemas.openxmlformats.org/officeDocument/2006/relationships/image" Target="../media/image34.jpeg"/><Relationship Id="rId9" Type="http://schemas.openxmlformats.org/officeDocument/2006/relationships/image" Target="../media/image10.jpe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1.png"/><Relationship Id="rId1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10.jpeg"/><Relationship Id="rId12" Type="http://schemas.openxmlformats.org/officeDocument/2006/relationships/image" Target="../media/image34.jpeg"/><Relationship Id="rId17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9.png"/><Relationship Id="rId5" Type="http://schemas.openxmlformats.org/officeDocument/2006/relationships/image" Target="../media/image43.png"/><Relationship Id="rId15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29.svg"/><Relationship Id="rId4" Type="http://schemas.openxmlformats.org/officeDocument/2006/relationships/image" Target="../media/image42.svg"/><Relationship Id="rId9" Type="http://schemas.openxmlformats.org/officeDocument/2006/relationships/image" Target="../media/image6.jpeg"/><Relationship Id="rId1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svg"/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34.jpeg"/><Relationship Id="rId5" Type="http://schemas.openxmlformats.org/officeDocument/2006/relationships/image" Target="../media/image4.jpg"/><Relationship Id="rId15" Type="http://schemas.openxmlformats.org/officeDocument/2006/relationships/image" Target="../media/image29.svg"/><Relationship Id="rId10" Type="http://schemas.openxmlformats.org/officeDocument/2006/relationships/image" Target="../media/image11.png"/><Relationship Id="rId4" Type="http://schemas.openxmlformats.org/officeDocument/2006/relationships/image" Target="../media/image33.svg"/><Relationship Id="rId9" Type="http://schemas.openxmlformats.org/officeDocument/2006/relationships/image" Target="../media/image10.jpe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4.jpe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52FD-B84B-A773-B5E1-E07B476B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B74F-24D8-E598-D0D6-1EA8578C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5237A-4ABC-7F75-0049-BA7336DCB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26114" r="13057" b="11674"/>
          <a:stretch/>
        </p:blipFill>
        <p:spPr>
          <a:xfrm>
            <a:off x="0" y="0"/>
            <a:ext cx="1300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4987C-011D-A242-17B9-C1529DC9467F}"/>
              </a:ext>
            </a:extLst>
          </p:cNvPr>
          <p:cNvSpPr/>
          <p:nvPr/>
        </p:nvSpPr>
        <p:spPr>
          <a:xfrm>
            <a:off x="13182600" y="0"/>
            <a:ext cx="13462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72141-2C6C-2C74-0DFD-6E60EE212B04}"/>
              </a:ext>
            </a:extLst>
          </p:cNvPr>
          <p:cNvSpPr/>
          <p:nvPr/>
        </p:nvSpPr>
        <p:spPr>
          <a:xfrm>
            <a:off x="442259" y="1617009"/>
            <a:ext cx="1195891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Hospital Management </a:t>
            </a:r>
          </a:p>
          <a:p>
            <a:pPr algn="ctr"/>
            <a:r>
              <a:rPr lang="en-US" sz="6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42744-33A7-EF62-DFB2-393CBD4DE331}"/>
              </a:ext>
            </a:extLst>
          </p:cNvPr>
          <p:cNvSpPr txBox="1"/>
          <p:nvPr/>
        </p:nvSpPr>
        <p:spPr>
          <a:xfrm>
            <a:off x="13385800" y="827544"/>
            <a:ext cx="7264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474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38EBB-9997-CF5B-46BE-B1925DA4BA3B}"/>
              </a:ext>
            </a:extLst>
          </p:cNvPr>
          <p:cNvSpPr txBox="1"/>
          <p:nvPr/>
        </p:nvSpPr>
        <p:spPr>
          <a:xfrm>
            <a:off x="9493106" y="2642776"/>
            <a:ext cx="1050514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595F3-A70A-5AFF-C2B9-64DA89280000}"/>
              </a:ext>
            </a:extLst>
          </p:cNvPr>
          <p:cNvSpPr txBox="1"/>
          <p:nvPr/>
        </p:nvSpPr>
        <p:spPr>
          <a:xfrm>
            <a:off x="4929744" y="517231"/>
            <a:ext cx="23325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DF877-0DD3-43FF-4FEF-C2B28E744F3A}"/>
              </a:ext>
            </a:extLst>
          </p:cNvPr>
          <p:cNvSpPr/>
          <p:nvPr/>
        </p:nvSpPr>
        <p:spPr>
          <a:xfrm>
            <a:off x="2263118" y="1887908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33741F5-EF53-164C-E3D3-D004A7B682B1}"/>
              </a:ext>
            </a:extLst>
          </p:cNvPr>
          <p:cNvSpPr/>
          <p:nvPr/>
        </p:nvSpPr>
        <p:spPr>
          <a:xfrm rot="5400000">
            <a:off x="1949008" y="198659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FFCC131-B4B7-43E2-62BD-F24319671D0A}"/>
              </a:ext>
            </a:extLst>
          </p:cNvPr>
          <p:cNvSpPr/>
          <p:nvPr/>
        </p:nvSpPr>
        <p:spPr>
          <a:xfrm rot="5400000">
            <a:off x="9705824" y="198659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DA0AB-8CFD-6967-3AFC-392BCE4CCD78}"/>
              </a:ext>
            </a:extLst>
          </p:cNvPr>
          <p:cNvSpPr/>
          <p:nvPr/>
        </p:nvSpPr>
        <p:spPr>
          <a:xfrm rot="16200000">
            <a:off x="5810945" y="1510173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B3099-C1B2-D052-B9CE-A78E3D3BEDBA}"/>
              </a:ext>
            </a:extLst>
          </p:cNvPr>
          <p:cNvSpPr txBox="1"/>
          <p:nvPr/>
        </p:nvSpPr>
        <p:spPr>
          <a:xfrm>
            <a:off x="1688856" y="2642776"/>
            <a:ext cx="1145381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306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595F3-A70A-5AFF-C2B9-64DA89280000}"/>
              </a:ext>
            </a:extLst>
          </p:cNvPr>
          <p:cNvSpPr txBox="1"/>
          <p:nvPr/>
        </p:nvSpPr>
        <p:spPr>
          <a:xfrm>
            <a:off x="1619863" y="3800670"/>
            <a:ext cx="1380111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4368F-7D3B-4FEC-E1FC-9CD8E095293F}"/>
              </a:ext>
            </a:extLst>
          </p:cNvPr>
          <p:cNvSpPr txBox="1"/>
          <p:nvPr/>
        </p:nvSpPr>
        <p:spPr>
          <a:xfrm>
            <a:off x="1870197" y="242334"/>
            <a:ext cx="8451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Functionalities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71C4E-5895-441D-0ABE-A842A49A7E12}"/>
              </a:ext>
            </a:extLst>
          </p:cNvPr>
          <p:cNvSpPr/>
          <p:nvPr/>
        </p:nvSpPr>
        <p:spPr>
          <a:xfrm>
            <a:off x="3838801" y="950022"/>
            <a:ext cx="4672800" cy="6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18471-2536-2331-E584-E750F078CFD4}"/>
              </a:ext>
            </a:extLst>
          </p:cNvPr>
          <p:cNvSpPr/>
          <p:nvPr/>
        </p:nvSpPr>
        <p:spPr>
          <a:xfrm rot="16200000">
            <a:off x="5810578" y="1260467"/>
            <a:ext cx="575002" cy="8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39975-38EF-56C4-3814-EB770D2BD10D}"/>
              </a:ext>
            </a:extLst>
          </p:cNvPr>
          <p:cNvSpPr/>
          <p:nvPr/>
        </p:nvSpPr>
        <p:spPr>
          <a:xfrm>
            <a:off x="2216317" y="3100520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6687C0-B4B5-CAF1-989B-04959956B405}"/>
              </a:ext>
            </a:extLst>
          </p:cNvPr>
          <p:cNvSpPr/>
          <p:nvPr/>
        </p:nvSpPr>
        <p:spPr>
          <a:xfrm rot="5400000">
            <a:off x="1997380" y="3215145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1437A23-C996-3FC4-AED0-7FBF39793D4F}"/>
              </a:ext>
            </a:extLst>
          </p:cNvPr>
          <p:cNvSpPr/>
          <p:nvPr/>
        </p:nvSpPr>
        <p:spPr>
          <a:xfrm rot="5400000">
            <a:off x="9560931" y="3199204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0E93B0-5A27-955E-40D3-FDABB2A7E1A2}"/>
              </a:ext>
            </a:extLst>
          </p:cNvPr>
          <p:cNvSpPr txBox="1"/>
          <p:nvPr/>
        </p:nvSpPr>
        <p:spPr>
          <a:xfrm>
            <a:off x="4494700" y="1588486"/>
            <a:ext cx="320259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</a:t>
            </a:r>
            <a:endParaRPr lang="en-IN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5B4A2-BF8B-314B-A9A9-6311236DBB95}"/>
              </a:ext>
            </a:extLst>
          </p:cNvPr>
          <p:cNvSpPr/>
          <p:nvPr/>
        </p:nvSpPr>
        <p:spPr>
          <a:xfrm rot="16200000">
            <a:off x="5764144" y="2722785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C220-1856-0F4E-F644-9937B5BABD4E}"/>
              </a:ext>
            </a:extLst>
          </p:cNvPr>
          <p:cNvSpPr/>
          <p:nvPr/>
        </p:nvSpPr>
        <p:spPr>
          <a:xfrm rot="16200000">
            <a:off x="7977000" y="457427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C53E3-D530-07AC-E3BA-6B3E433723EB}"/>
              </a:ext>
            </a:extLst>
          </p:cNvPr>
          <p:cNvSpPr/>
          <p:nvPr/>
        </p:nvSpPr>
        <p:spPr>
          <a:xfrm rot="16200000">
            <a:off x="3390603" y="433792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BF4A1-D718-1B38-2E39-ABCA2F132E38}"/>
              </a:ext>
            </a:extLst>
          </p:cNvPr>
          <p:cNvSpPr txBox="1"/>
          <p:nvPr/>
        </p:nvSpPr>
        <p:spPr>
          <a:xfrm>
            <a:off x="9279514" y="3800670"/>
            <a:ext cx="1187911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157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7BF4A1-D718-1B38-2E39-ABCA2F132E38}"/>
              </a:ext>
            </a:extLst>
          </p:cNvPr>
          <p:cNvSpPr txBox="1"/>
          <p:nvPr/>
        </p:nvSpPr>
        <p:spPr>
          <a:xfrm>
            <a:off x="5300436" y="409770"/>
            <a:ext cx="13801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D3E33-CCE6-2AB5-DDED-620AA2422BC5}"/>
              </a:ext>
            </a:extLst>
          </p:cNvPr>
          <p:cNvSpPr txBox="1"/>
          <p:nvPr/>
        </p:nvSpPr>
        <p:spPr>
          <a:xfrm>
            <a:off x="5436381" y="2535315"/>
            <a:ext cx="1108219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5DDAF-E970-C2DC-44D2-516CA022F12D}"/>
              </a:ext>
            </a:extLst>
          </p:cNvPr>
          <p:cNvSpPr/>
          <p:nvPr/>
        </p:nvSpPr>
        <p:spPr>
          <a:xfrm>
            <a:off x="2148818" y="1780447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1826A9-79AE-359E-DC41-1855E5032ED3}"/>
              </a:ext>
            </a:extLst>
          </p:cNvPr>
          <p:cNvSpPr/>
          <p:nvPr/>
        </p:nvSpPr>
        <p:spPr>
          <a:xfrm rot="5400000">
            <a:off x="1834708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F91AC0-B382-68DC-A1B9-017D2406FEEC}"/>
              </a:ext>
            </a:extLst>
          </p:cNvPr>
          <p:cNvSpPr/>
          <p:nvPr/>
        </p:nvSpPr>
        <p:spPr>
          <a:xfrm rot="5400000">
            <a:off x="9591524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6754E-F393-6173-4E33-6407E0423F56}"/>
              </a:ext>
            </a:extLst>
          </p:cNvPr>
          <p:cNvSpPr/>
          <p:nvPr/>
        </p:nvSpPr>
        <p:spPr>
          <a:xfrm rot="16200000">
            <a:off x="5696645" y="1402712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C1923-3797-9BBA-91D7-CEAEEED06D62}"/>
              </a:ext>
            </a:extLst>
          </p:cNvPr>
          <p:cNvSpPr txBox="1"/>
          <p:nvPr/>
        </p:nvSpPr>
        <p:spPr>
          <a:xfrm>
            <a:off x="1505775" y="2535315"/>
            <a:ext cx="1282944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lang="en-IN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519AE79-4B06-C755-149E-A1281E5C655B}"/>
              </a:ext>
            </a:extLst>
          </p:cNvPr>
          <p:cNvSpPr/>
          <p:nvPr/>
        </p:nvSpPr>
        <p:spPr>
          <a:xfrm rot="5400000">
            <a:off x="5715962" y="1917766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AA4EE-141A-8F9E-1886-AB15BE44ED4A}"/>
              </a:ext>
            </a:extLst>
          </p:cNvPr>
          <p:cNvSpPr txBox="1"/>
          <p:nvPr/>
        </p:nvSpPr>
        <p:spPr>
          <a:xfrm>
            <a:off x="9189355" y="2535315"/>
            <a:ext cx="1429416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337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6C1923-3797-9BBA-91D7-CEAEEED06D62}"/>
              </a:ext>
            </a:extLst>
          </p:cNvPr>
          <p:cNvSpPr txBox="1"/>
          <p:nvPr/>
        </p:nvSpPr>
        <p:spPr>
          <a:xfrm>
            <a:off x="4655206" y="3075057"/>
            <a:ext cx="267057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lang="en-IN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C17F92-CDCD-BD63-853E-BA3DC5658A77}"/>
              </a:ext>
            </a:extLst>
          </p:cNvPr>
          <p:cNvGrpSpPr/>
          <p:nvPr/>
        </p:nvGrpSpPr>
        <p:grpSpPr>
          <a:xfrm>
            <a:off x="8438049" y="4110417"/>
            <a:ext cx="1751867" cy="1362835"/>
            <a:chOff x="2784350" y="896677"/>
            <a:chExt cx="1751867" cy="13628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04A41D-F694-1A4B-B02D-E1C37A25D56B}"/>
                </a:ext>
              </a:extLst>
            </p:cNvPr>
            <p:cNvSpPr txBox="1"/>
            <p:nvPr/>
          </p:nvSpPr>
          <p:spPr>
            <a:xfrm>
              <a:off x="2784350" y="1195520"/>
              <a:ext cx="17518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  <a:endParaRPr lang="en-IN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D61166-2C0B-8635-1128-4294CB076ABA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A7188C-2F87-C060-96CD-0821897434CA}"/>
              </a:ext>
            </a:extLst>
          </p:cNvPr>
          <p:cNvGrpSpPr/>
          <p:nvPr/>
        </p:nvGrpSpPr>
        <p:grpSpPr>
          <a:xfrm>
            <a:off x="5242045" y="597492"/>
            <a:ext cx="1496891" cy="1362835"/>
            <a:chOff x="1184763" y="2741375"/>
            <a:chExt cx="1496891" cy="13628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85EAAF-1B60-0F2E-1F78-21AA7C8D7D34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Patient</a:t>
              </a:r>
              <a:endParaRPr lang="en-IN" sz="2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CA2BCD-AE84-D01D-7653-90F0C756A01D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6154C0-A5E4-F4BE-AB68-DB4C4468BBD1}"/>
              </a:ext>
            </a:extLst>
          </p:cNvPr>
          <p:cNvGrpSpPr/>
          <p:nvPr/>
        </p:nvGrpSpPr>
        <p:grpSpPr>
          <a:xfrm>
            <a:off x="1640991" y="4110417"/>
            <a:ext cx="1830995" cy="1362835"/>
            <a:chOff x="2754192" y="4618111"/>
            <a:chExt cx="1830995" cy="1362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F6BCAD-87FC-032A-76F1-810E92D2FEBD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Patient</a:t>
              </a:r>
              <a:endParaRPr lang="en-IN" sz="24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9CAE29-D59C-F839-E4B8-7CFA57974655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8900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6C1923-3797-9BBA-91D7-CEAEEED06D62}"/>
              </a:ext>
            </a:extLst>
          </p:cNvPr>
          <p:cNvSpPr txBox="1"/>
          <p:nvPr/>
        </p:nvSpPr>
        <p:spPr>
          <a:xfrm>
            <a:off x="1483999" y="2537218"/>
            <a:ext cx="132649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E329C-A228-6ADE-3931-1C85350A9190}"/>
              </a:ext>
            </a:extLst>
          </p:cNvPr>
          <p:cNvSpPr txBox="1"/>
          <p:nvPr/>
        </p:nvSpPr>
        <p:spPr>
          <a:xfrm>
            <a:off x="5300436" y="409770"/>
            <a:ext cx="13801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22D25-A3A8-2B08-7514-A1EC6BEC2DED}"/>
              </a:ext>
            </a:extLst>
          </p:cNvPr>
          <p:cNvSpPr txBox="1"/>
          <p:nvPr/>
        </p:nvSpPr>
        <p:spPr>
          <a:xfrm>
            <a:off x="5474391" y="2537218"/>
            <a:ext cx="1108219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1A7C-712D-AF77-E62E-34A673F53038}"/>
              </a:ext>
            </a:extLst>
          </p:cNvPr>
          <p:cNvSpPr/>
          <p:nvPr/>
        </p:nvSpPr>
        <p:spPr>
          <a:xfrm>
            <a:off x="2148818" y="1780447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A526A23-E872-E96A-BD85-C74B64928F4F}"/>
              </a:ext>
            </a:extLst>
          </p:cNvPr>
          <p:cNvSpPr/>
          <p:nvPr/>
        </p:nvSpPr>
        <p:spPr>
          <a:xfrm rot="5400000">
            <a:off x="1834708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F11E87-C3C9-D03B-9AE7-44EDF506DB46}"/>
              </a:ext>
            </a:extLst>
          </p:cNvPr>
          <p:cNvSpPr/>
          <p:nvPr/>
        </p:nvSpPr>
        <p:spPr>
          <a:xfrm rot="5400000">
            <a:off x="9591524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7886F9-1F2E-FF93-74A1-033C8E3B1048}"/>
              </a:ext>
            </a:extLst>
          </p:cNvPr>
          <p:cNvSpPr/>
          <p:nvPr/>
        </p:nvSpPr>
        <p:spPr>
          <a:xfrm rot="16200000">
            <a:off x="5696645" y="1402712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B73747C-FFA3-3258-20BF-5240D9F7899C}"/>
              </a:ext>
            </a:extLst>
          </p:cNvPr>
          <p:cNvSpPr/>
          <p:nvPr/>
        </p:nvSpPr>
        <p:spPr>
          <a:xfrm rot="5400000">
            <a:off x="5715962" y="1917766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8B094-D46B-1C18-8F68-E5B0BF2AD66F}"/>
              </a:ext>
            </a:extLst>
          </p:cNvPr>
          <p:cNvSpPr txBox="1"/>
          <p:nvPr/>
        </p:nvSpPr>
        <p:spPr>
          <a:xfrm>
            <a:off x="9171770" y="2535315"/>
            <a:ext cx="146458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85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2D25-A3A8-2B08-7514-A1EC6BEC2DED}"/>
              </a:ext>
            </a:extLst>
          </p:cNvPr>
          <p:cNvSpPr txBox="1"/>
          <p:nvPr/>
        </p:nvSpPr>
        <p:spPr>
          <a:xfrm>
            <a:off x="4999748" y="3075057"/>
            <a:ext cx="1981486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endParaRPr lang="en-IN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B43144-890B-7287-D549-FC861B2EA195}"/>
              </a:ext>
            </a:extLst>
          </p:cNvPr>
          <p:cNvGrpSpPr/>
          <p:nvPr/>
        </p:nvGrpSpPr>
        <p:grpSpPr>
          <a:xfrm>
            <a:off x="7699868" y="4438965"/>
            <a:ext cx="1751867" cy="1362835"/>
            <a:chOff x="2784350" y="896677"/>
            <a:chExt cx="1751867" cy="13628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A6686-B2AE-6032-9B1C-4530FC72A76C}"/>
                </a:ext>
              </a:extLst>
            </p:cNvPr>
            <p:cNvSpPr txBox="1"/>
            <p:nvPr/>
          </p:nvSpPr>
          <p:spPr>
            <a:xfrm>
              <a:off x="2784350" y="1195520"/>
              <a:ext cx="17518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  <a:endParaRPr lang="en-IN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62BCA3-BA2F-A541-4963-F303E5572C36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FC9C9-4E44-655B-A16F-84C9C118594E}"/>
              </a:ext>
            </a:extLst>
          </p:cNvPr>
          <p:cNvGrpSpPr/>
          <p:nvPr/>
        </p:nvGrpSpPr>
        <p:grpSpPr>
          <a:xfrm>
            <a:off x="2714131" y="875902"/>
            <a:ext cx="1496891" cy="1362835"/>
            <a:chOff x="1184763" y="2741375"/>
            <a:chExt cx="1496891" cy="13628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E89D0-018E-431D-878E-67761FEEA4A9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Patient</a:t>
              </a:r>
              <a:endParaRPr lang="en-IN" sz="2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0DE58-5471-3272-84B7-3E55CEB29115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F4F6F5-576C-7675-999A-A8FF4648032A}"/>
              </a:ext>
            </a:extLst>
          </p:cNvPr>
          <p:cNvGrpSpPr/>
          <p:nvPr/>
        </p:nvGrpSpPr>
        <p:grpSpPr>
          <a:xfrm>
            <a:off x="2547077" y="4438964"/>
            <a:ext cx="1830995" cy="1362835"/>
            <a:chOff x="2754192" y="4618111"/>
            <a:chExt cx="1830995" cy="1362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356E-5ACD-47BC-F906-366138400841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Patient</a:t>
              </a:r>
              <a:endParaRPr lang="en-IN" sz="24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BD5048-0BBD-E345-EAE5-7D15887CD845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0E214E-8473-03D5-F9DD-20B39E376AE9}"/>
              </a:ext>
            </a:extLst>
          </p:cNvPr>
          <p:cNvGrpSpPr/>
          <p:nvPr/>
        </p:nvGrpSpPr>
        <p:grpSpPr>
          <a:xfrm>
            <a:off x="7660305" y="875902"/>
            <a:ext cx="1830995" cy="1362835"/>
            <a:chOff x="2754192" y="4618111"/>
            <a:chExt cx="1830995" cy="13628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8744ED-83FC-4F9E-D1AE-0A587D5CA897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Patient</a:t>
              </a:r>
              <a:endParaRPr lang="en-IN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8F4444-B20B-A682-5F59-F6EFCF545C7C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8529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2D25-A3A8-2B08-7514-A1EC6BEC2DED}"/>
              </a:ext>
            </a:extLst>
          </p:cNvPr>
          <p:cNvSpPr txBox="1"/>
          <p:nvPr/>
        </p:nvSpPr>
        <p:spPr>
          <a:xfrm>
            <a:off x="5314786" y="2535315"/>
            <a:ext cx="1427429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5DA83-D3F0-63DD-4947-42AC608DFB13}"/>
              </a:ext>
            </a:extLst>
          </p:cNvPr>
          <p:cNvSpPr txBox="1"/>
          <p:nvPr/>
        </p:nvSpPr>
        <p:spPr>
          <a:xfrm>
            <a:off x="1483999" y="2537218"/>
            <a:ext cx="132649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A2E22-0D6C-00D9-9D67-7452416035A4}"/>
              </a:ext>
            </a:extLst>
          </p:cNvPr>
          <p:cNvSpPr txBox="1"/>
          <p:nvPr/>
        </p:nvSpPr>
        <p:spPr>
          <a:xfrm>
            <a:off x="5300436" y="409770"/>
            <a:ext cx="13801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EC176-84DA-2D51-257F-5124D33A211A}"/>
              </a:ext>
            </a:extLst>
          </p:cNvPr>
          <p:cNvSpPr/>
          <p:nvPr/>
        </p:nvSpPr>
        <p:spPr>
          <a:xfrm>
            <a:off x="2148818" y="1780447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A5EE4A-DF1E-2B9D-DB29-E11749294B43}"/>
              </a:ext>
            </a:extLst>
          </p:cNvPr>
          <p:cNvSpPr/>
          <p:nvPr/>
        </p:nvSpPr>
        <p:spPr>
          <a:xfrm rot="5400000">
            <a:off x="1834708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1D7269-1668-0F94-8139-99ACFC27174A}"/>
              </a:ext>
            </a:extLst>
          </p:cNvPr>
          <p:cNvSpPr/>
          <p:nvPr/>
        </p:nvSpPr>
        <p:spPr>
          <a:xfrm rot="5400000">
            <a:off x="9591524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3EF26-3E30-81DF-90BE-5A3F2E43161C}"/>
              </a:ext>
            </a:extLst>
          </p:cNvPr>
          <p:cNvSpPr/>
          <p:nvPr/>
        </p:nvSpPr>
        <p:spPr>
          <a:xfrm rot="16200000">
            <a:off x="5696645" y="1402712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34FD98-94F2-A2F8-F84B-E45893AA21CB}"/>
              </a:ext>
            </a:extLst>
          </p:cNvPr>
          <p:cNvSpPr/>
          <p:nvPr/>
        </p:nvSpPr>
        <p:spPr>
          <a:xfrm rot="5400000">
            <a:off x="5715962" y="1917766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FF1A0-5819-38DF-8E05-0740BA054354}"/>
              </a:ext>
            </a:extLst>
          </p:cNvPr>
          <p:cNvSpPr txBox="1"/>
          <p:nvPr/>
        </p:nvSpPr>
        <p:spPr>
          <a:xfrm>
            <a:off x="9088243" y="2535315"/>
            <a:ext cx="1631639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7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FF1A0-5819-38DF-8E05-0740BA054354}"/>
              </a:ext>
            </a:extLst>
          </p:cNvPr>
          <p:cNvSpPr txBox="1"/>
          <p:nvPr/>
        </p:nvSpPr>
        <p:spPr>
          <a:xfrm>
            <a:off x="4234427" y="3075057"/>
            <a:ext cx="3512129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Payment</a:t>
            </a:r>
            <a:endParaRPr lang="en-IN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587002-3D24-DBFD-F3D8-AF58A6832974}"/>
              </a:ext>
            </a:extLst>
          </p:cNvPr>
          <p:cNvGrpSpPr/>
          <p:nvPr/>
        </p:nvGrpSpPr>
        <p:grpSpPr>
          <a:xfrm>
            <a:off x="5220066" y="620014"/>
            <a:ext cx="1751867" cy="1362835"/>
            <a:chOff x="2784352" y="896677"/>
            <a:chExt cx="1751867" cy="13628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7542A6-BC56-94DF-4A12-4545D7914B5B}"/>
                </a:ext>
              </a:extLst>
            </p:cNvPr>
            <p:cNvSpPr txBox="1"/>
            <p:nvPr/>
          </p:nvSpPr>
          <p:spPr>
            <a:xfrm>
              <a:off x="2784352" y="1347261"/>
              <a:ext cx="17518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Cash</a:t>
              </a:r>
              <a:endParaRPr lang="en-IN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11B9DC-337A-2A4A-7F51-B408A7780BB4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C623C0-7E63-C2CA-DDFF-5C382F4A32AE}"/>
              </a:ext>
            </a:extLst>
          </p:cNvPr>
          <p:cNvGrpSpPr/>
          <p:nvPr/>
        </p:nvGrpSpPr>
        <p:grpSpPr>
          <a:xfrm>
            <a:off x="1922613" y="2207601"/>
            <a:ext cx="1496891" cy="1362835"/>
            <a:chOff x="1184763" y="2741375"/>
            <a:chExt cx="1496891" cy="13628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567A9B-9E7D-A65B-7D20-FE49856AB317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 Banking</a:t>
              </a:r>
              <a:endParaRPr lang="en-IN" sz="2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17206E-FB87-F8A3-4420-640C32D82422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82551-4DB5-4C18-3F90-55158E7E6273}"/>
              </a:ext>
            </a:extLst>
          </p:cNvPr>
          <p:cNvGrpSpPr/>
          <p:nvPr/>
        </p:nvGrpSpPr>
        <p:grpSpPr>
          <a:xfrm>
            <a:off x="3308093" y="4912996"/>
            <a:ext cx="1830995" cy="1362835"/>
            <a:chOff x="2754192" y="4618111"/>
            <a:chExt cx="1830995" cy="13628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332892-B020-4DEC-BEAB-19973163E1A9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Credit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Card</a:t>
              </a:r>
              <a:endParaRPr lang="en-IN" sz="2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36E003-ED5B-12C3-D653-FDCC58FA09F8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3AA5D7-709D-DC0F-A165-EF3AEE7CE884}"/>
              </a:ext>
            </a:extLst>
          </p:cNvPr>
          <p:cNvGrpSpPr/>
          <p:nvPr/>
        </p:nvGrpSpPr>
        <p:grpSpPr>
          <a:xfrm flipH="1">
            <a:off x="8683262" y="2207601"/>
            <a:ext cx="1751867" cy="1362835"/>
            <a:chOff x="2794855" y="896677"/>
            <a:chExt cx="1751867" cy="13628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7C06EC-D636-9BA0-28DC-FA1827431EF4}"/>
                </a:ext>
              </a:extLst>
            </p:cNvPr>
            <p:cNvSpPr txBox="1"/>
            <p:nvPr/>
          </p:nvSpPr>
          <p:spPr>
            <a:xfrm>
              <a:off x="2794855" y="1347261"/>
              <a:ext cx="17518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UPI</a:t>
              </a:r>
              <a:endParaRPr lang="en-IN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0742E3-0B59-B4A3-EA1A-8DDC7C7AD5FD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AFA0A3-6D8E-9117-9C0E-4337A2DBFBE2}"/>
              </a:ext>
            </a:extLst>
          </p:cNvPr>
          <p:cNvGrpSpPr/>
          <p:nvPr/>
        </p:nvGrpSpPr>
        <p:grpSpPr>
          <a:xfrm flipH="1">
            <a:off x="7250876" y="4912997"/>
            <a:ext cx="1496891" cy="1362835"/>
            <a:chOff x="1184763" y="2741375"/>
            <a:chExt cx="1496891" cy="13628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7A75BD-A34D-54F4-CA4E-9A502FF34D68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Debit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Card</a:t>
              </a:r>
              <a:endParaRPr lang="en-IN" sz="24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8012CD-371D-7F83-BC2B-3F3383AF198B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634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FF1A0-5819-38DF-8E05-0740BA054354}"/>
              </a:ext>
            </a:extLst>
          </p:cNvPr>
          <p:cNvSpPr txBox="1"/>
          <p:nvPr/>
        </p:nvSpPr>
        <p:spPr>
          <a:xfrm>
            <a:off x="9156946" y="2535315"/>
            <a:ext cx="1494233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Payment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F9ECC-BA81-06B8-66EB-38BEF6384AAC}"/>
              </a:ext>
            </a:extLst>
          </p:cNvPr>
          <p:cNvSpPr txBox="1"/>
          <p:nvPr/>
        </p:nvSpPr>
        <p:spPr>
          <a:xfrm>
            <a:off x="5314786" y="2535315"/>
            <a:ext cx="1427429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A3A4D-41E0-CE54-7577-7238317BB1AE}"/>
              </a:ext>
            </a:extLst>
          </p:cNvPr>
          <p:cNvSpPr txBox="1"/>
          <p:nvPr/>
        </p:nvSpPr>
        <p:spPr>
          <a:xfrm>
            <a:off x="1483999" y="2537218"/>
            <a:ext cx="132649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622BF-AC03-A1C9-59F0-3FAAB22F89FC}"/>
              </a:ext>
            </a:extLst>
          </p:cNvPr>
          <p:cNvSpPr txBox="1"/>
          <p:nvPr/>
        </p:nvSpPr>
        <p:spPr>
          <a:xfrm>
            <a:off x="5300436" y="409770"/>
            <a:ext cx="13801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E9964-6C5B-2B6B-DFF8-90F4C87D40BF}"/>
              </a:ext>
            </a:extLst>
          </p:cNvPr>
          <p:cNvSpPr/>
          <p:nvPr/>
        </p:nvSpPr>
        <p:spPr>
          <a:xfrm>
            <a:off x="2148818" y="1780447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6CBB8E-7813-7F6A-7A30-5D069E767D0D}"/>
              </a:ext>
            </a:extLst>
          </p:cNvPr>
          <p:cNvSpPr/>
          <p:nvPr/>
        </p:nvSpPr>
        <p:spPr>
          <a:xfrm rot="5400000">
            <a:off x="1834708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E2D6F0-7173-C8E0-69D1-CD5B68DE203E}"/>
              </a:ext>
            </a:extLst>
          </p:cNvPr>
          <p:cNvSpPr/>
          <p:nvPr/>
        </p:nvSpPr>
        <p:spPr>
          <a:xfrm rot="5400000">
            <a:off x="9591524" y="1879131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74C1B-5E56-3B2F-6417-0C3289A8513E}"/>
              </a:ext>
            </a:extLst>
          </p:cNvPr>
          <p:cNvSpPr/>
          <p:nvPr/>
        </p:nvSpPr>
        <p:spPr>
          <a:xfrm rot="16200000">
            <a:off x="5696645" y="1402712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AE8C4-F274-C129-5BA5-848FE1345F8F}"/>
              </a:ext>
            </a:extLst>
          </p:cNvPr>
          <p:cNvSpPr/>
          <p:nvPr/>
        </p:nvSpPr>
        <p:spPr>
          <a:xfrm rot="5400000">
            <a:off x="5715962" y="1917766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16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622BF-AC03-A1C9-59F0-3FAAB22F89FC}"/>
              </a:ext>
            </a:extLst>
          </p:cNvPr>
          <p:cNvSpPr txBox="1"/>
          <p:nvPr/>
        </p:nvSpPr>
        <p:spPr>
          <a:xfrm>
            <a:off x="9238150" y="3828917"/>
            <a:ext cx="1270640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64F94-D9C9-0983-D577-26F888F17A00}"/>
              </a:ext>
            </a:extLst>
          </p:cNvPr>
          <p:cNvSpPr txBox="1"/>
          <p:nvPr/>
        </p:nvSpPr>
        <p:spPr>
          <a:xfrm>
            <a:off x="1870197" y="242334"/>
            <a:ext cx="8451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Functionalities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119F9-7E67-AB1C-5D08-FF5C311300E0}"/>
              </a:ext>
            </a:extLst>
          </p:cNvPr>
          <p:cNvSpPr/>
          <p:nvPr/>
        </p:nvSpPr>
        <p:spPr>
          <a:xfrm>
            <a:off x="3838801" y="950022"/>
            <a:ext cx="4672800" cy="6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A9B357-6C73-0337-F84D-7BB72A757E4B}"/>
              </a:ext>
            </a:extLst>
          </p:cNvPr>
          <p:cNvSpPr/>
          <p:nvPr/>
        </p:nvSpPr>
        <p:spPr>
          <a:xfrm rot="16200000">
            <a:off x="5810578" y="1260467"/>
            <a:ext cx="575002" cy="8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F154A-7597-8297-5146-9DE408380444}"/>
              </a:ext>
            </a:extLst>
          </p:cNvPr>
          <p:cNvSpPr/>
          <p:nvPr/>
        </p:nvSpPr>
        <p:spPr>
          <a:xfrm>
            <a:off x="2216317" y="3100520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0CFF4C-71D3-E4A6-E225-748B55731E1A}"/>
              </a:ext>
            </a:extLst>
          </p:cNvPr>
          <p:cNvSpPr/>
          <p:nvPr/>
        </p:nvSpPr>
        <p:spPr>
          <a:xfrm rot="5400000">
            <a:off x="1997380" y="3215145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632967-2708-5269-AB2F-795E2663624D}"/>
              </a:ext>
            </a:extLst>
          </p:cNvPr>
          <p:cNvSpPr/>
          <p:nvPr/>
        </p:nvSpPr>
        <p:spPr>
          <a:xfrm rot="5400000">
            <a:off x="9560931" y="3199204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269067-0D96-73A2-BACB-03639EB164EC}"/>
              </a:ext>
            </a:extLst>
          </p:cNvPr>
          <p:cNvSpPr txBox="1"/>
          <p:nvPr/>
        </p:nvSpPr>
        <p:spPr>
          <a:xfrm>
            <a:off x="4494700" y="1588486"/>
            <a:ext cx="320259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</a:t>
            </a:r>
            <a:endParaRPr lang="en-IN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49241-3366-09E1-423D-C8B268A39076}"/>
              </a:ext>
            </a:extLst>
          </p:cNvPr>
          <p:cNvSpPr/>
          <p:nvPr/>
        </p:nvSpPr>
        <p:spPr>
          <a:xfrm rot="16200000">
            <a:off x="5764144" y="2722785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7B319C-966C-9AE6-843E-485EB01FB34D}"/>
              </a:ext>
            </a:extLst>
          </p:cNvPr>
          <p:cNvSpPr/>
          <p:nvPr/>
        </p:nvSpPr>
        <p:spPr>
          <a:xfrm rot="16200000">
            <a:off x="7977000" y="457427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1E1624-80C6-43FA-6D3F-0A8D4DC76220}"/>
              </a:ext>
            </a:extLst>
          </p:cNvPr>
          <p:cNvSpPr/>
          <p:nvPr/>
        </p:nvSpPr>
        <p:spPr>
          <a:xfrm rot="16200000">
            <a:off x="3390603" y="433792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77A6F-121B-0FE6-0836-86598EF5A6DC}"/>
              </a:ext>
            </a:extLst>
          </p:cNvPr>
          <p:cNvSpPr txBox="1"/>
          <p:nvPr/>
        </p:nvSpPr>
        <p:spPr>
          <a:xfrm>
            <a:off x="1615753" y="3828917"/>
            <a:ext cx="138833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67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E3B2E-F3FC-986D-85DD-623845B74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30047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252FD-B84B-A773-B5E1-E07B476B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B74F-24D8-E598-D0D6-1EA8578C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5237A-4ABC-7F75-0049-BA7336DC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5" t="26851" r="1076" b="10937"/>
          <a:stretch/>
        </p:blipFill>
        <p:spPr>
          <a:xfrm>
            <a:off x="0" y="0"/>
            <a:ext cx="1300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4987C-011D-A242-17B9-C1529DC9467F}"/>
              </a:ext>
            </a:extLst>
          </p:cNvPr>
          <p:cNvSpPr/>
          <p:nvPr/>
        </p:nvSpPr>
        <p:spPr>
          <a:xfrm>
            <a:off x="5156200" y="0"/>
            <a:ext cx="78486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72141-2C6C-2C74-0DFD-6E60EE212B04}"/>
              </a:ext>
            </a:extLst>
          </p:cNvPr>
          <p:cNvSpPr/>
          <p:nvPr/>
        </p:nvSpPr>
        <p:spPr>
          <a:xfrm>
            <a:off x="-9575800" y="1674674"/>
            <a:ext cx="1158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Hospital Management </a:t>
            </a:r>
          </a:p>
          <a:p>
            <a:pPr algn="ctr"/>
            <a:r>
              <a:rPr 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2DE3D-AE44-1DDF-2A74-8D7300B6E480}"/>
              </a:ext>
            </a:extLst>
          </p:cNvPr>
          <p:cNvSpPr/>
          <p:nvPr/>
        </p:nvSpPr>
        <p:spPr>
          <a:xfrm>
            <a:off x="7697749" y="660698"/>
            <a:ext cx="2765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About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0BE7E-DF2B-423A-E651-37EBDA034A81}"/>
              </a:ext>
            </a:extLst>
          </p:cNvPr>
          <p:cNvSpPr/>
          <p:nvPr/>
        </p:nvSpPr>
        <p:spPr>
          <a:xfrm>
            <a:off x="-832280" y="0"/>
            <a:ext cx="627529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FC5DC-40A4-9752-58CD-B86795BD0D08}"/>
              </a:ext>
            </a:extLst>
          </p:cNvPr>
          <p:cNvSpPr txBox="1"/>
          <p:nvPr/>
        </p:nvSpPr>
        <p:spPr>
          <a:xfrm>
            <a:off x="-6276974" y="375672"/>
            <a:ext cx="11296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94802-198B-6530-6499-BFEBDFD66CD8}"/>
              </a:ext>
            </a:extLst>
          </p:cNvPr>
          <p:cNvSpPr txBox="1"/>
          <p:nvPr/>
        </p:nvSpPr>
        <p:spPr>
          <a:xfrm>
            <a:off x="6134891" y="2551837"/>
            <a:ext cx="58912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Hospital Management System (HMS) is a JAVA-based information management system that is designed to streamline and automate the operations and processes of a hospital or healthcare facility. </a:t>
            </a:r>
            <a:endParaRPr lang="en-IN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2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3DDA0-40D4-D86D-E20C-C9484C5FE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D9883-B427-AAF5-3906-94157E288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7146631">
            <a:off x="6376426" y="136617"/>
            <a:ext cx="1303134" cy="23256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4DECB-FC8B-29F2-849A-0AF2A1154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8986622">
            <a:off x="3933980" y="3761320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5494780" y="1342034"/>
            <a:ext cx="50738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HMS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4400000">
            <a:off x="4464922" y="25977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20700000">
            <a:off x="7690482" y="1516031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800000">
            <a:off x="7350297" y="343682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8" t="-1141" r="27864" b="1141"/>
          <a:stretch/>
        </p:blipFill>
        <p:spPr>
          <a:xfrm rot="5400000">
            <a:off x="5728411" y="437322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429344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39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967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C4ACB-F70D-909B-AD49-EFD2330C85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1686513">
            <a:off x="3338754" y="1888027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7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74D622B-DF67-6F52-7B1B-0098112E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81994D-ACBB-B52F-78D9-F19079183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8135313">
            <a:off x="-2209800" y="3571321"/>
            <a:ext cx="1311203" cy="23400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3AE7A3-8FDA-CFAA-24E8-ACEA68652682}"/>
              </a:ext>
            </a:extLst>
          </p:cNvPr>
          <p:cNvCxnSpPr>
            <a:cxnSpLocks/>
          </p:cNvCxnSpPr>
          <p:nvPr/>
        </p:nvCxnSpPr>
        <p:spPr>
          <a:xfrm>
            <a:off x="2796988" y="3890380"/>
            <a:ext cx="10946098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t="-416" r="27451" b="416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56903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5804C-AF4B-EE2F-E914-676827A24F02}"/>
              </a:ext>
            </a:extLst>
          </p:cNvPr>
          <p:cNvSpPr txBox="1"/>
          <p:nvPr/>
        </p:nvSpPr>
        <p:spPr>
          <a:xfrm>
            <a:off x="5131580" y="1342034"/>
            <a:ext cx="50738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C55A-D920-84AE-6177-2ED84D4B56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2812525">
            <a:off x="1286528" y="3663286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F5F69-526F-2E6B-4606-02E6B8BD3D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>
            <a:off x="1665244" y="1772902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25" name="Graphic 24" descr="Hourglass">
            <a:extLst>
              <a:ext uri="{FF2B5EF4-FFF2-40B4-BE49-F238E27FC236}">
                <a16:creationId xmlns:a16="http://schemas.microsoft.com/office/drawing/2014/main" id="{30FC7358-5C60-0154-241F-4CA046671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20786512">
            <a:off x="4293624" y="8514194"/>
            <a:ext cx="1914616" cy="1914616"/>
          </a:xfrm>
          <a:prstGeom prst="rect">
            <a:avLst/>
          </a:prstGeom>
        </p:spPr>
      </p:pic>
      <p:pic>
        <p:nvPicPr>
          <p:cNvPr id="26" name="Graphic 25" descr="Stopwatch">
            <a:extLst>
              <a:ext uri="{FF2B5EF4-FFF2-40B4-BE49-F238E27FC236}">
                <a16:creationId xmlns:a16="http://schemas.microsoft.com/office/drawing/2014/main" id="{7597828A-56F9-BD2D-70DE-74F57D75B3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1327396">
            <a:off x="6742154" y="7666015"/>
            <a:ext cx="2219105" cy="2219105"/>
          </a:xfrm>
          <a:prstGeom prst="rect">
            <a:avLst/>
          </a:prstGeom>
        </p:spPr>
      </p:pic>
      <p:pic>
        <p:nvPicPr>
          <p:cNvPr id="27" name="Graphic 26" descr="Piggy Bank">
            <a:extLst>
              <a:ext uri="{FF2B5EF4-FFF2-40B4-BE49-F238E27FC236}">
                <a16:creationId xmlns:a16="http://schemas.microsoft.com/office/drawing/2014/main" id="{F00A947A-203D-0440-7D77-0085662C0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rot="690948">
            <a:off x="10108620" y="8453348"/>
            <a:ext cx="1525280" cy="15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A7CC3F-20B3-BE32-EF74-5F8103B4D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8966B6-518F-CE60-8953-FE643627D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t="-416" r="27451" b="416"/>
          <a:stretch/>
        </p:blipFill>
        <p:spPr>
          <a:xfrm rot="18091941">
            <a:off x="570285" y="318451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B29008-86B8-C710-AB9F-46772C0904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8135313">
            <a:off x="-2209800" y="3571321"/>
            <a:ext cx="1311203" cy="23400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91941">
            <a:off x="2313638" y="1008665"/>
            <a:ext cx="2055558" cy="3326368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56903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0CB6A-D7A0-D605-1215-F01E59A76001}"/>
              </a:ext>
            </a:extLst>
          </p:cNvPr>
          <p:cNvSpPr txBox="1"/>
          <p:nvPr/>
        </p:nvSpPr>
        <p:spPr>
          <a:xfrm>
            <a:off x="4733150" y="1407356"/>
            <a:ext cx="37609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Time </a:t>
            </a:r>
          </a:p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Saving</a:t>
            </a:r>
          </a:p>
        </p:txBody>
      </p:sp>
      <p:pic>
        <p:nvPicPr>
          <p:cNvPr id="18" name="Graphic 17" descr="Hourglass">
            <a:extLst>
              <a:ext uri="{FF2B5EF4-FFF2-40B4-BE49-F238E27FC236}">
                <a16:creationId xmlns:a16="http://schemas.microsoft.com/office/drawing/2014/main" id="{7B89055C-23D4-16AB-9CC4-E1C6F13AC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20786512">
            <a:off x="4305377" y="4715664"/>
            <a:ext cx="1914616" cy="1914616"/>
          </a:xfrm>
          <a:prstGeom prst="rect">
            <a:avLst/>
          </a:prstGeom>
        </p:spPr>
      </p:pic>
      <p:pic>
        <p:nvPicPr>
          <p:cNvPr id="19" name="Graphic 18" descr="Piggy Bank">
            <a:extLst>
              <a:ext uri="{FF2B5EF4-FFF2-40B4-BE49-F238E27FC236}">
                <a16:creationId xmlns:a16="http://schemas.microsoft.com/office/drawing/2014/main" id="{A474787F-CC2C-D5D5-C42F-9086BED59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690948">
            <a:off x="10395491" y="5142468"/>
            <a:ext cx="1525280" cy="1525280"/>
          </a:xfrm>
          <a:prstGeom prst="rect">
            <a:avLst/>
          </a:prstGeom>
        </p:spPr>
      </p:pic>
      <p:pic>
        <p:nvPicPr>
          <p:cNvPr id="20" name="Graphic 19" descr="Stopwatch">
            <a:extLst>
              <a:ext uri="{FF2B5EF4-FFF2-40B4-BE49-F238E27FC236}">
                <a16:creationId xmlns:a16="http://schemas.microsoft.com/office/drawing/2014/main" id="{61A8708F-7DE7-FC92-8E5E-8023151D10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rot="1327396">
            <a:off x="7144251" y="4019600"/>
            <a:ext cx="2219105" cy="2219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CE002-529F-B83E-812F-3E202A6215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2716566">
            <a:off x="1244056" y="3662089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34" name="Graphic 33" descr="Speaker Phone">
            <a:extLst>
              <a:ext uri="{FF2B5EF4-FFF2-40B4-BE49-F238E27FC236}">
                <a16:creationId xmlns:a16="http://schemas.microsoft.com/office/drawing/2014/main" id="{0620E299-CC6E-DBC3-7A7B-F772DF4224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690948">
            <a:off x="9530403" y="8195294"/>
            <a:ext cx="1977990" cy="1977990"/>
          </a:xfrm>
          <a:prstGeom prst="rect">
            <a:avLst/>
          </a:prstGeom>
        </p:spPr>
      </p:pic>
      <p:pic>
        <p:nvPicPr>
          <p:cNvPr id="35" name="Graphic 34" descr="New Wheelchair">
            <a:extLst>
              <a:ext uri="{FF2B5EF4-FFF2-40B4-BE49-F238E27FC236}">
                <a16:creationId xmlns:a16="http://schemas.microsoft.com/office/drawing/2014/main" id="{CC3AE125-7287-3303-5B54-C38F5E2323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 rot="690948">
            <a:off x="5468711" y="8061960"/>
            <a:ext cx="2295457" cy="22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75F23-564F-7574-CDAF-C07848B94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091621-F76A-D487-C6D4-8AFC2046F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5207423">
            <a:off x="-687106" y="4543989"/>
            <a:ext cx="1311203" cy="23400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E625A4-9778-507A-7949-9866F5999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18799918">
            <a:off x="480285" y="453519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21461496">
            <a:off x="2499423" y="1080446"/>
            <a:ext cx="2055966" cy="3669116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2561496">
            <a:off x="1187821" y="386202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8861496">
            <a:off x="-2266653" y="3613436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1561496">
            <a:off x="-2566341" y="170205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2" t="-1311" r="26960" b="1311"/>
          <a:stretch/>
        </p:blipFill>
        <p:spPr>
          <a:xfrm rot="15161496">
            <a:off x="-1296490" y="325529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56903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D0DDB-47CE-7948-EEFC-0F3B431D9D6B}"/>
              </a:ext>
            </a:extLst>
          </p:cNvPr>
          <p:cNvSpPr txBox="1"/>
          <p:nvPr/>
        </p:nvSpPr>
        <p:spPr>
          <a:xfrm>
            <a:off x="4833211" y="1594401"/>
            <a:ext cx="73292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Increased </a:t>
            </a:r>
            <a:b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</a:br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Accessibility</a:t>
            </a:r>
          </a:p>
        </p:txBody>
      </p:sp>
      <p:pic>
        <p:nvPicPr>
          <p:cNvPr id="8" name="Graphic 7" descr="New Wheelchair">
            <a:extLst>
              <a:ext uri="{FF2B5EF4-FFF2-40B4-BE49-F238E27FC236}">
                <a16:creationId xmlns:a16="http://schemas.microsoft.com/office/drawing/2014/main" id="{74891C53-AF83-C907-B7AD-7DFDD6A36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690948">
            <a:off x="4799318" y="4585016"/>
            <a:ext cx="2295457" cy="2295457"/>
          </a:xfrm>
          <a:prstGeom prst="rect">
            <a:avLst/>
          </a:prstGeom>
        </p:spPr>
      </p:pic>
      <p:pic>
        <p:nvPicPr>
          <p:cNvPr id="10" name="Graphic 9" descr="Speaker Phone">
            <a:extLst>
              <a:ext uri="{FF2B5EF4-FFF2-40B4-BE49-F238E27FC236}">
                <a16:creationId xmlns:a16="http://schemas.microsoft.com/office/drawing/2014/main" id="{8536E73C-BF02-0FD0-D4DA-1F1323EC3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690948">
            <a:off x="8565204" y="4766294"/>
            <a:ext cx="1977990" cy="1977990"/>
          </a:xfrm>
          <a:prstGeom prst="rect">
            <a:avLst/>
          </a:prstGeom>
        </p:spPr>
      </p:pic>
      <p:pic>
        <p:nvPicPr>
          <p:cNvPr id="11" name="Graphic 10" descr="Statistics RTL">
            <a:extLst>
              <a:ext uri="{FF2B5EF4-FFF2-40B4-BE49-F238E27FC236}">
                <a16:creationId xmlns:a16="http://schemas.microsoft.com/office/drawing/2014/main" id="{479E205D-4E18-AB41-4812-4491DD974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295171" y="9201562"/>
            <a:ext cx="1781578" cy="1781578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558704FD-A726-1861-EB4C-54DAEB111F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690948">
            <a:off x="6153073" y="8370164"/>
            <a:ext cx="2295457" cy="2295457"/>
          </a:xfrm>
          <a:prstGeom prst="rect">
            <a:avLst/>
          </a:prstGeom>
        </p:spPr>
      </p:pic>
      <p:pic>
        <p:nvPicPr>
          <p:cNvPr id="13" name="Graphic 12" descr="Bar chart RTL">
            <a:extLst>
              <a:ext uri="{FF2B5EF4-FFF2-40B4-BE49-F238E27FC236}">
                <a16:creationId xmlns:a16="http://schemas.microsoft.com/office/drawing/2014/main" id="{37414C18-C82F-2034-649A-FEF4316AEE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 rot="690948">
            <a:off x="9516158" y="8754371"/>
            <a:ext cx="2045205" cy="20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F30F205-5636-2158-5F54-C578D43BE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7E6B3-7B48-06B9-894A-CF09BA385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11818598">
            <a:off x="-2587873" y="2433442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7" name="Graphic 6" descr="Statistics RTL">
            <a:extLst>
              <a:ext uri="{FF2B5EF4-FFF2-40B4-BE49-F238E27FC236}">
                <a16:creationId xmlns:a16="http://schemas.microsoft.com/office/drawing/2014/main" id="{8AA6CFD2-916C-F85B-71F6-8CBC4D59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84171" y="4858162"/>
            <a:ext cx="1781578" cy="178157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7222724">
            <a:off x="341804" y="354010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9922724">
            <a:off x="2419644" y="806617"/>
            <a:ext cx="1900812" cy="3392228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1922724">
            <a:off x="1592490" y="3564540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4622724">
            <a:off x="-23921" y="465240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8" t="-1426" r="26694" b="1426"/>
          <a:stretch/>
        </p:blipFill>
        <p:spPr>
          <a:xfrm rot="8222724">
            <a:off x="-1814449" y="410343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56903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B1342-0CD1-DF83-ED62-76DF61E756E2}"/>
              </a:ext>
            </a:extLst>
          </p:cNvPr>
          <p:cNvSpPr txBox="1"/>
          <p:nvPr/>
        </p:nvSpPr>
        <p:spPr>
          <a:xfrm>
            <a:off x="4717132" y="798512"/>
            <a:ext cx="751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Data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3FCC9-DEC7-1C82-5CC1-80A7126AEA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4505272">
            <a:off x="-1621967" y="699569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" name="Graphic 4" descr="Register">
            <a:extLst>
              <a:ext uri="{FF2B5EF4-FFF2-40B4-BE49-F238E27FC236}">
                <a16:creationId xmlns:a16="http://schemas.microsoft.com/office/drawing/2014/main" id="{8FB64312-E682-9FFC-F8AD-3EEC632553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81404" y="9131982"/>
            <a:ext cx="1643338" cy="1643338"/>
          </a:xfrm>
          <a:prstGeom prst="rect">
            <a:avLst/>
          </a:prstGeom>
        </p:spPr>
      </p:pic>
      <p:pic>
        <p:nvPicPr>
          <p:cNvPr id="8" name="Graphic 7" descr="Wallet">
            <a:extLst>
              <a:ext uri="{FF2B5EF4-FFF2-40B4-BE49-F238E27FC236}">
                <a16:creationId xmlns:a16="http://schemas.microsoft.com/office/drawing/2014/main" id="{4A697335-AAE3-852B-C206-F7AD9552BC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rot="603215">
            <a:off x="6642457" y="8815082"/>
            <a:ext cx="1546095" cy="1546095"/>
          </a:xfrm>
          <a:prstGeom prst="rect">
            <a:avLst/>
          </a:prstGeom>
        </p:spPr>
      </p:pic>
      <p:pic>
        <p:nvPicPr>
          <p:cNvPr id="9" name="Graphic 8" descr="Money">
            <a:extLst>
              <a:ext uri="{FF2B5EF4-FFF2-40B4-BE49-F238E27FC236}">
                <a16:creationId xmlns:a16="http://schemas.microsoft.com/office/drawing/2014/main" id="{679404CC-3F00-185B-35AF-22D0B27C72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20494071">
            <a:off x="3729990" y="8761596"/>
            <a:ext cx="1974284" cy="1974284"/>
          </a:xfrm>
          <a:prstGeom prst="rect">
            <a:avLst/>
          </a:prstGeom>
        </p:spPr>
      </p:pic>
      <p:pic>
        <p:nvPicPr>
          <p:cNvPr id="10" name="Graphic 9" descr="Bar chart RTL">
            <a:extLst>
              <a:ext uri="{FF2B5EF4-FFF2-40B4-BE49-F238E27FC236}">
                <a16:creationId xmlns:a16="http://schemas.microsoft.com/office/drawing/2014/main" id="{FFDDDB3C-212D-40BF-7891-D6BEAC410E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 rot="690948">
            <a:off x="9592358" y="4543108"/>
            <a:ext cx="2045205" cy="2045205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4655D937-94E2-14ED-1264-2F93A5DD90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690948">
            <a:off x="6820768" y="3797521"/>
            <a:ext cx="2295457" cy="22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6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2E4EE1-FBF3-EC39-BBBB-4BC5745B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E45A7-F3F4-D103-D055-246E4243E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7163356">
            <a:off x="592872" y="394044"/>
            <a:ext cx="1311203" cy="23400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4452640">
            <a:off x="-1324725" y="48417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20752640">
            <a:off x="2535794" y="958807"/>
            <a:ext cx="1794224" cy="3379658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852640">
            <a:off x="1511713" y="370546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-1327" r="27872" b="1327"/>
          <a:stretch/>
        </p:blipFill>
        <p:spPr>
          <a:xfrm rot="5452640">
            <a:off x="-124322" y="4616922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56903" y="3120867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AB8A8-72C6-277B-BD05-5251AB519668}"/>
              </a:ext>
            </a:extLst>
          </p:cNvPr>
          <p:cNvSpPr txBox="1"/>
          <p:nvPr/>
        </p:nvSpPr>
        <p:spPr>
          <a:xfrm>
            <a:off x="4717554" y="653668"/>
            <a:ext cx="7530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Streamlined billing and payments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FFB4BDC-0565-8C59-218F-E0E5C8221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20494071">
            <a:off x="4080600" y="4801704"/>
            <a:ext cx="1974284" cy="197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CEB6EF-9D18-2DD7-3FC8-E9E02FA2EF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1768456">
            <a:off x="-2424497" y="2103755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DD3F5-5400-5704-F31D-AABEF50F01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9003599">
            <a:off x="-1894805" y="3953456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9" name="Graphic 8" descr="Wallet">
            <a:extLst>
              <a:ext uri="{FF2B5EF4-FFF2-40B4-BE49-F238E27FC236}">
                <a16:creationId xmlns:a16="http://schemas.microsoft.com/office/drawing/2014/main" id="{ED247A26-90A5-3EE7-6480-F1752AF797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603215">
            <a:off x="7378928" y="4535157"/>
            <a:ext cx="1546095" cy="1546095"/>
          </a:xfrm>
          <a:prstGeom prst="rect">
            <a:avLst/>
          </a:prstGeom>
        </p:spPr>
      </p:pic>
      <p:pic>
        <p:nvPicPr>
          <p:cNvPr id="10" name="Graphic 9" descr="Register">
            <a:extLst>
              <a:ext uri="{FF2B5EF4-FFF2-40B4-BE49-F238E27FC236}">
                <a16:creationId xmlns:a16="http://schemas.microsoft.com/office/drawing/2014/main" id="{32CE5362-1C46-45D4-9DB6-961AED8B02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987592" y="5133723"/>
            <a:ext cx="1643338" cy="1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F243CB8-B895-BFC5-BE03-C913B752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F3264-BC4B-4418-0E17-8D54F783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1686513">
            <a:off x="3479008" y="1840504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FEC1C-54C0-3176-A9EC-44BF538D3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20708430">
            <a:off x="7880328" y="1445189"/>
            <a:ext cx="1288800" cy="2427624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FB50F9-90FA-09C7-FD88-FBC0E6E7D8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9003599">
            <a:off x="4018553" y="3761441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4452640">
            <a:off x="4645769" y="20626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852640">
            <a:off x="7559207" y="3415152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49" r="28218" b="-49"/>
          <a:stretch/>
        </p:blipFill>
        <p:spPr>
          <a:xfrm rot="5452640">
            <a:off x="5923061" y="435830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548950" y="2985670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Merits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640C8-D6AF-7BA9-C562-E119F4C6F8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7106266">
            <a:off x="6559441" y="99749"/>
            <a:ext cx="1303134" cy="23256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228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3DDA0-40D4-D86D-E20C-C9484C5FE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D9883-B427-AAF5-3906-94157E288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7146631">
            <a:off x="6376426" y="136617"/>
            <a:ext cx="1303134" cy="23256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4DECB-FC8B-29F2-849A-0AF2A1154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-368" r="28494" b="7816"/>
          <a:stretch/>
        </p:blipFill>
        <p:spPr>
          <a:xfrm rot="8986622">
            <a:off x="3933980" y="3761320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5494780" y="1342034"/>
            <a:ext cx="50738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HMS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4400000">
            <a:off x="4464922" y="25977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20700000">
            <a:off x="7690482" y="1516031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800000">
            <a:off x="7350297" y="343682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8" t="-1141" r="27864" b="1141"/>
          <a:stretch/>
        </p:blipFill>
        <p:spPr>
          <a:xfrm rot="5400000">
            <a:off x="5728411" y="437322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179276" y="3120867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Demerits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39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967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C4ACB-F70D-909B-AD49-EFD2330C85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1686513">
            <a:off x="3338754" y="1888027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80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74D622B-DF67-6F52-7B1B-0098112E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3AE7A3-8FDA-CFAA-24E8-ACEA68652682}"/>
              </a:ext>
            </a:extLst>
          </p:cNvPr>
          <p:cNvCxnSpPr>
            <a:cxnSpLocks/>
          </p:cNvCxnSpPr>
          <p:nvPr/>
        </p:nvCxnSpPr>
        <p:spPr>
          <a:xfrm>
            <a:off x="-1265951" y="3522085"/>
            <a:ext cx="10946098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45804C-AF4B-EE2F-E914-676827A24F02}"/>
              </a:ext>
            </a:extLst>
          </p:cNvPr>
          <p:cNvSpPr txBox="1"/>
          <p:nvPr/>
        </p:nvSpPr>
        <p:spPr>
          <a:xfrm>
            <a:off x="1423944" y="875207"/>
            <a:ext cx="50738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HMS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6EE77-8F06-590C-CFAD-E8E954809244}"/>
              </a:ext>
            </a:extLst>
          </p:cNvPr>
          <p:cNvGrpSpPr/>
          <p:nvPr/>
        </p:nvGrpSpPr>
        <p:grpSpPr>
          <a:xfrm flipH="1">
            <a:off x="8942933" y="689775"/>
            <a:ext cx="5655734" cy="5478450"/>
            <a:chOff x="-2544724" y="811777"/>
            <a:chExt cx="5655734" cy="54784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81994D-ACBB-B52F-78D9-F19079183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6" t="-549" r="34500" b="549"/>
            <a:stretch/>
          </p:blipFill>
          <p:spPr>
            <a:xfrm rot="8135313">
              <a:off x="-2209800" y="3571321"/>
              <a:ext cx="1311203" cy="2340000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r="35065"/>
            <a:stretch/>
          </p:blipFill>
          <p:spPr>
            <a:xfrm rot="11791941">
              <a:off x="-2544724" y="1748907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AB86D5-32B1-3FC6-EF19-8CB5DE1C7BB6}"/>
                </a:ext>
              </a:extLst>
            </p:cNvPr>
            <p:cNvGrpSpPr/>
            <p:nvPr/>
          </p:nvGrpSpPr>
          <p:grpSpPr>
            <a:xfrm>
              <a:off x="-1840731" y="811777"/>
              <a:ext cx="4219280" cy="5478450"/>
              <a:chOff x="-1840731" y="811777"/>
              <a:chExt cx="4219280" cy="5478450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CE618B25-3EF9-2EEC-17E0-514507948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09" r="29409"/>
              <a:stretch/>
            </p:blipFill>
            <p:spPr>
              <a:xfrm rot="5491941">
                <a:off x="-454223" y="4502745"/>
                <a:ext cx="1221288" cy="2353676"/>
              </a:xfrm>
              <a:custGeom>
                <a:avLst/>
                <a:gdLst>
                  <a:gd name="connsiteX0" fmla="*/ 758051 w 971758"/>
                  <a:gd name="connsiteY0" fmla="*/ 0 h 1872780"/>
                  <a:gd name="connsiteX1" fmla="*/ 758028 w 971758"/>
                  <a:gd name="connsiteY1" fmla="*/ 1872780 h 1872780"/>
                  <a:gd name="connsiteX2" fmla="*/ 0 w 971758"/>
                  <a:gd name="connsiteY2" fmla="*/ 1507732 h 1872780"/>
                  <a:gd name="connsiteX3" fmla="*/ 28082 w 971758"/>
                  <a:gd name="connsiteY3" fmla="*/ 1449437 h 1872780"/>
                  <a:gd name="connsiteX4" fmla="*/ 131666 w 971758"/>
                  <a:gd name="connsiteY4" fmla="*/ 936366 h 1872780"/>
                  <a:gd name="connsiteX5" fmla="*/ 28082 w 971758"/>
                  <a:gd name="connsiteY5" fmla="*/ 423294 h 1872780"/>
                  <a:gd name="connsiteX6" fmla="*/ 14 w 971758"/>
                  <a:gd name="connsiteY6" fmla="*/ 365029 h 187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1758" h="1872780">
                    <a:moveTo>
                      <a:pt x="758051" y="0"/>
                    </a:moveTo>
                    <a:cubicBezTo>
                      <a:pt x="1043002" y="591745"/>
                      <a:pt x="1042994" y="1281042"/>
                      <a:pt x="758028" y="1872780"/>
                    </a:cubicBezTo>
                    <a:lnTo>
                      <a:pt x="0" y="1507732"/>
                    </a:lnTo>
                    <a:lnTo>
                      <a:pt x="28082" y="1449437"/>
                    </a:lnTo>
                    <a:cubicBezTo>
                      <a:pt x="94782" y="1291739"/>
                      <a:pt x="131666" y="1118360"/>
                      <a:pt x="131666" y="936366"/>
                    </a:cubicBezTo>
                    <a:cubicBezTo>
                      <a:pt x="131666" y="754371"/>
                      <a:pt x="94782" y="580992"/>
                      <a:pt x="28082" y="423294"/>
                    </a:cubicBezTo>
                    <a:lnTo>
                      <a:pt x="14" y="365029"/>
                    </a:lnTo>
                    <a:close/>
                  </a:path>
                </a:pathLst>
              </a:cu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7437DDD0-BC9A-E050-552D-714BACE71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35" r="34835"/>
              <a:stretch/>
            </p:blipFill>
            <p:spPr>
              <a:xfrm rot="14491941">
                <a:off x="-1306032" y="277078"/>
                <a:ext cx="1277760" cy="2347157"/>
              </a:xfrm>
              <a:custGeom>
                <a:avLst/>
                <a:gdLst>
                  <a:gd name="connsiteX0" fmla="*/ 867499 w 1016692"/>
                  <a:gd name="connsiteY0" fmla="*/ 0 h 1867593"/>
                  <a:gd name="connsiteX1" fmla="*/ 727543 w 1016692"/>
                  <a:gd name="connsiteY1" fmla="*/ 1867593 h 1867593"/>
                  <a:gd name="connsiteX2" fmla="*/ 0 w 1016692"/>
                  <a:gd name="connsiteY2" fmla="*/ 1447545 h 1867593"/>
                  <a:gd name="connsiteX3" fmla="*/ 93154 w 1016692"/>
                  <a:gd name="connsiteY3" fmla="*/ 326852 h 1867593"/>
                  <a:gd name="connsiteX4" fmla="*/ 84732 w 1016692"/>
                  <a:gd name="connsiteY4" fmla="*/ 307214 h 186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6692" h="1867593">
                    <a:moveTo>
                      <a:pt x="867499" y="0"/>
                    </a:moveTo>
                    <a:cubicBezTo>
                      <a:pt x="1107454" y="611396"/>
                      <a:pt x="1055942" y="1298788"/>
                      <a:pt x="727543" y="1867593"/>
                    </a:cubicBezTo>
                    <a:lnTo>
                      <a:pt x="0" y="1447545"/>
                    </a:lnTo>
                    <a:cubicBezTo>
                      <a:pt x="204744" y="1092919"/>
                      <a:pt x="225973" y="682699"/>
                      <a:pt x="93154" y="326852"/>
                    </a:cubicBezTo>
                    <a:lnTo>
                      <a:pt x="84732" y="307214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8DA300C-6DC4-3DF5-189E-8ED184F7A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61" t="-416" r="27451" b="416"/>
              <a:stretch/>
            </p:blipFill>
            <p:spPr>
              <a:xfrm rot="18091941">
                <a:off x="566092" y="327160"/>
                <a:ext cx="1277760" cy="2347154"/>
              </a:xfrm>
              <a:custGeom>
                <a:avLst/>
                <a:gdLst>
                  <a:gd name="connsiteX0" fmla="*/ 727543 w 1016692"/>
                  <a:gd name="connsiteY0" fmla="*/ 0 h 1867592"/>
                  <a:gd name="connsiteX1" fmla="*/ 867499 w 1016692"/>
                  <a:gd name="connsiteY1" fmla="*/ 1867592 h 1867592"/>
                  <a:gd name="connsiteX2" fmla="*/ 84732 w 1016692"/>
                  <a:gd name="connsiteY2" fmla="*/ 1560379 h 1867592"/>
                  <a:gd name="connsiteX3" fmla="*/ 93154 w 1016692"/>
                  <a:gd name="connsiteY3" fmla="*/ 1540740 h 1867592"/>
                  <a:gd name="connsiteX4" fmla="*/ 0 w 1016692"/>
                  <a:gd name="connsiteY4" fmla="*/ 420047 h 186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6692" h="1867592">
                    <a:moveTo>
                      <a:pt x="727543" y="0"/>
                    </a:moveTo>
                    <a:cubicBezTo>
                      <a:pt x="1055942" y="568804"/>
                      <a:pt x="1107455" y="1256196"/>
                      <a:pt x="867499" y="1867592"/>
                    </a:cubicBezTo>
                    <a:lnTo>
                      <a:pt x="84732" y="1560379"/>
                    </a:lnTo>
                    <a:lnTo>
                      <a:pt x="93154" y="1540740"/>
                    </a:lnTo>
                    <a:cubicBezTo>
                      <a:pt x="225973" y="1184894"/>
                      <a:pt x="204744" y="774674"/>
                      <a:pt x="0" y="420047"/>
                    </a:cubicBezTo>
                    <a:close/>
                  </a:path>
                </a:pathLst>
              </a:cu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FFC84A7-1F23-55DC-8ED0-BE828B0FA917}"/>
                  </a:ext>
                </a:extLst>
              </p:cNvPr>
              <p:cNvSpPr txBox="1"/>
              <p:nvPr/>
            </p:nvSpPr>
            <p:spPr>
              <a:xfrm>
                <a:off x="-146866" y="3120867"/>
                <a:ext cx="21820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outure" panose="020B0804020202020204" pitchFamily="34" charset="0"/>
                  </a:rPr>
                  <a:t> Demerits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37C55A-D920-84AE-6177-2ED84D4B5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4" t="-664" r="31110" b="-120"/>
            <a:stretch/>
          </p:blipFill>
          <p:spPr>
            <a:xfrm rot="2812525">
              <a:off x="1286528" y="3663286"/>
              <a:ext cx="1310400" cy="2338565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BF5F69-526F-2E6B-4606-02E6B8BD3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6" t="-238" r="19084" b="238"/>
            <a:stretch/>
          </p:blipFill>
          <p:spPr>
            <a:xfrm>
              <a:off x="1665244" y="1772902"/>
              <a:ext cx="1417103" cy="229320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</p:spPr>
        </p:pic>
      </p:grpSp>
      <p:pic>
        <p:nvPicPr>
          <p:cNvPr id="9" name="Graphic 8" descr="DJ">
            <a:extLst>
              <a:ext uri="{FF2B5EF4-FFF2-40B4-BE49-F238E27FC236}">
                <a16:creationId xmlns:a16="http://schemas.microsoft.com/office/drawing/2014/main" id="{AB183402-67CA-8A5C-B37D-14208AE98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487142">
            <a:off x="1355460" y="8715830"/>
            <a:ext cx="1914616" cy="1914616"/>
          </a:xfrm>
          <a:prstGeom prst="rect">
            <a:avLst/>
          </a:prstGeom>
        </p:spPr>
      </p:pic>
      <p:pic>
        <p:nvPicPr>
          <p:cNvPr id="10" name="Graphic 9" descr="Plug">
            <a:extLst>
              <a:ext uri="{FF2B5EF4-FFF2-40B4-BE49-F238E27FC236}">
                <a16:creationId xmlns:a16="http://schemas.microsoft.com/office/drawing/2014/main" id="{97C55445-A880-6AB7-EFF8-0D92FF9569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20629569">
            <a:off x="4116940" y="8750479"/>
            <a:ext cx="1914616" cy="1914616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B541BE93-3591-3793-20C1-969DFA1C7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678336" y="8825234"/>
            <a:ext cx="1914616" cy="19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9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75F23-564F-7574-CDAF-C07848B94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728672-9D03-DC72-7A67-C576FB26E5BD}"/>
              </a:ext>
            </a:extLst>
          </p:cNvPr>
          <p:cNvGrpSpPr/>
          <p:nvPr/>
        </p:nvGrpSpPr>
        <p:grpSpPr>
          <a:xfrm flipH="1">
            <a:off x="7780210" y="674318"/>
            <a:ext cx="7121730" cy="5509364"/>
            <a:chOff x="-2566341" y="860226"/>
            <a:chExt cx="7121730" cy="5509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091621-F76A-D487-C6D4-8AFC2046F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6" t="-549" r="34500" b="549"/>
            <a:stretch/>
          </p:blipFill>
          <p:spPr>
            <a:xfrm rot="5207423">
              <a:off x="-687106" y="4543989"/>
              <a:ext cx="1311203" cy="2340000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E625A4-9778-507A-7949-9866F5999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5" t="-1469" r="17745" b="1469"/>
            <a:stretch/>
          </p:blipFill>
          <p:spPr>
            <a:xfrm rot="18799918">
              <a:off x="480285" y="453519"/>
              <a:ext cx="1417103" cy="229320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775A559-B9F5-3F64-3D22-ADB7F9B07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4" t="-664" r="31110" b="-120"/>
            <a:stretch/>
          </p:blipFill>
          <p:spPr>
            <a:xfrm rot="21461496">
              <a:off x="2499423" y="1080446"/>
              <a:ext cx="2055966" cy="3669116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E618B25-3EF9-2EEC-17E0-51450794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9" r="29409"/>
            <a:stretch/>
          </p:blipFill>
          <p:spPr>
            <a:xfrm rot="2561496">
              <a:off x="1187821" y="3862029"/>
              <a:ext cx="1221288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r="35065"/>
            <a:stretch/>
          </p:blipFill>
          <p:spPr>
            <a:xfrm rot="8861496">
              <a:off x="-2266653" y="3613436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37DDD0-BC9A-E050-552D-714BACE7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r="34835"/>
            <a:stretch/>
          </p:blipFill>
          <p:spPr>
            <a:xfrm rot="11561496">
              <a:off x="-2566341" y="1702058"/>
              <a:ext cx="1277760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8DA300C-6DC4-3DF5-189E-8ED184F7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2" t="-1311" r="26960" b="1311"/>
            <a:stretch/>
          </p:blipFill>
          <p:spPr>
            <a:xfrm rot="15161496">
              <a:off x="-1296490" y="325529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FC84A7-1F23-55DC-8ED0-BE828B0FA917}"/>
                </a:ext>
              </a:extLst>
            </p:cNvPr>
            <p:cNvSpPr txBox="1"/>
            <p:nvPr/>
          </p:nvSpPr>
          <p:spPr>
            <a:xfrm>
              <a:off x="199111" y="3120444"/>
              <a:ext cx="2074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outure" panose="020B0804020202020204" pitchFamily="34" charset="0"/>
                </a:rPr>
                <a:t>Demerits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4D0DDB-47CE-7948-EEFC-0F3B431D9D6B}"/>
              </a:ext>
            </a:extLst>
          </p:cNvPr>
          <p:cNvSpPr txBox="1"/>
          <p:nvPr/>
        </p:nvSpPr>
        <p:spPr>
          <a:xfrm>
            <a:off x="-607534" y="1313198"/>
            <a:ext cx="8061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0" dirty="0">
                <a:solidFill>
                  <a:schemeClr val="bg1"/>
                </a:solidFill>
                <a:latin typeface="Couture" panose="020B0804020202020204" pitchFamily="34" charset="0"/>
              </a:rPr>
              <a:t>Technical</a:t>
            </a:r>
            <a:br>
              <a:rPr lang="en-US" sz="7000" dirty="0">
                <a:solidFill>
                  <a:schemeClr val="bg1"/>
                </a:solidFill>
                <a:latin typeface="Couture" panose="020B0804020202020204" pitchFamily="34" charset="0"/>
              </a:rPr>
            </a:br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complexity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6D78F4B-328C-3343-9385-7A54B867FE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20786512">
            <a:off x="2466069" y="9224084"/>
            <a:ext cx="1914616" cy="1914616"/>
          </a:xfrm>
          <a:prstGeom prst="rect">
            <a:avLst/>
          </a:prstGeom>
        </p:spPr>
      </p:pic>
      <p:pic>
        <p:nvPicPr>
          <p:cNvPr id="9" name="Graphic 8" descr="Tools">
            <a:extLst>
              <a:ext uri="{FF2B5EF4-FFF2-40B4-BE49-F238E27FC236}">
                <a16:creationId xmlns:a16="http://schemas.microsoft.com/office/drawing/2014/main" id="{A2765410-50B3-E80A-041B-7584B2FB9D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1327396">
            <a:off x="5549884" y="8781173"/>
            <a:ext cx="2219105" cy="2219105"/>
          </a:xfrm>
          <a:prstGeom prst="rect">
            <a:avLst/>
          </a:prstGeom>
        </p:spPr>
      </p:pic>
      <p:pic>
        <p:nvPicPr>
          <p:cNvPr id="14" name="Graphic 13" descr="DJ">
            <a:extLst>
              <a:ext uri="{FF2B5EF4-FFF2-40B4-BE49-F238E27FC236}">
                <a16:creationId xmlns:a16="http://schemas.microsoft.com/office/drawing/2014/main" id="{D53B49E2-DDFC-ED68-DD46-4126BE207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rot="487142">
            <a:off x="841110" y="4391480"/>
            <a:ext cx="1914616" cy="1914616"/>
          </a:xfrm>
          <a:prstGeom prst="rect">
            <a:avLst/>
          </a:prstGeom>
        </p:spPr>
      </p:pic>
      <p:pic>
        <p:nvPicPr>
          <p:cNvPr id="15" name="Graphic 14" descr="Plug">
            <a:extLst>
              <a:ext uri="{FF2B5EF4-FFF2-40B4-BE49-F238E27FC236}">
                <a16:creationId xmlns:a16="http://schemas.microsoft.com/office/drawing/2014/main" id="{955D2F85-7A8A-F591-9664-A4EE784F48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20629569">
            <a:off x="3602590" y="4426129"/>
            <a:ext cx="1914616" cy="1914616"/>
          </a:xfrm>
          <a:prstGeom prst="rect">
            <a:avLst/>
          </a:prstGeom>
        </p:spPr>
      </p:pic>
      <p:pic>
        <p:nvPicPr>
          <p:cNvPr id="16" name="Graphic 15" descr="Cloud Computing">
            <a:extLst>
              <a:ext uri="{FF2B5EF4-FFF2-40B4-BE49-F238E27FC236}">
                <a16:creationId xmlns:a16="http://schemas.microsoft.com/office/drawing/2014/main" id="{A13879C0-F4BD-BA46-D1B0-49633668AA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163986" y="4500884"/>
            <a:ext cx="1914616" cy="19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E3B2E-F3FC-986D-85DD-623845B74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30047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252FD-B84B-A773-B5E1-E07B476B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B74F-24D8-E598-D0D6-1EA8578C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5237A-4ABC-7F75-0049-BA7336DC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6851" r="20086" b="10937"/>
          <a:stretch/>
        </p:blipFill>
        <p:spPr>
          <a:xfrm>
            <a:off x="0" y="0"/>
            <a:ext cx="1300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4987C-011D-A242-17B9-C1529DC9467F}"/>
              </a:ext>
            </a:extLst>
          </p:cNvPr>
          <p:cNvSpPr/>
          <p:nvPr/>
        </p:nvSpPr>
        <p:spPr>
          <a:xfrm>
            <a:off x="13174387" y="0"/>
            <a:ext cx="827363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634F0-8C49-5D2C-DCAF-0A7AF71E59B8}"/>
              </a:ext>
            </a:extLst>
          </p:cNvPr>
          <p:cNvSpPr txBox="1"/>
          <p:nvPr/>
        </p:nvSpPr>
        <p:spPr>
          <a:xfrm>
            <a:off x="12492038" y="199033"/>
            <a:ext cx="6505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399BD-4DFD-E0E7-A424-7A3A7F27E6F4}"/>
              </a:ext>
            </a:extLst>
          </p:cNvPr>
          <p:cNvSpPr/>
          <p:nvPr/>
        </p:nvSpPr>
        <p:spPr>
          <a:xfrm>
            <a:off x="0" y="0"/>
            <a:ext cx="7496176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8324F-53CF-D5BC-836D-7A243D47C987}"/>
              </a:ext>
            </a:extLst>
          </p:cNvPr>
          <p:cNvSpPr txBox="1"/>
          <p:nvPr/>
        </p:nvSpPr>
        <p:spPr>
          <a:xfrm>
            <a:off x="2074069" y="199033"/>
            <a:ext cx="9505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71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A7CC3F-20B3-BE32-EF74-5F8103B4D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0CB6A-D7A0-D605-1215-F01E59A76001}"/>
              </a:ext>
            </a:extLst>
          </p:cNvPr>
          <p:cNvSpPr txBox="1"/>
          <p:nvPr/>
        </p:nvSpPr>
        <p:spPr>
          <a:xfrm>
            <a:off x="423269" y="1207403"/>
            <a:ext cx="7598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outure" panose="020B0604020202020204" charset="0"/>
              </a:rPr>
              <a:t>Maintenance </a:t>
            </a:r>
            <a:br>
              <a:rPr lang="en-IN" sz="72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outure" panose="020B0604020202020204" charset="0"/>
              </a:rPr>
            </a:br>
            <a:r>
              <a:rPr lang="en-IN" sz="72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outure" panose="020B0604020202020204" charset="0"/>
              </a:rPr>
              <a:t>Challenges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ture" panose="020B060402020202020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7B89055C-23D4-16AB-9CC4-E1C6F13AC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786512">
            <a:off x="2148540" y="4671132"/>
            <a:ext cx="1914616" cy="1914616"/>
          </a:xfrm>
          <a:prstGeom prst="rect">
            <a:avLst/>
          </a:prstGeom>
        </p:spPr>
      </p:pic>
      <p:pic>
        <p:nvPicPr>
          <p:cNvPr id="20" name="Graphic 19" descr="Tools">
            <a:extLst>
              <a:ext uri="{FF2B5EF4-FFF2-40B4-BE49-F238E27FC236}">
                <a16:creationId xmlns:a16="http://schemas.microsoft.com/office/drawing/2014/main" id="{61A8708F-7DE7-FC92-8E5E-8023151D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327396">
            <a:off x="5168883" y="4228221"/>
            <a:ext cx="2219105" cy="2219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A2A2F6-DF7F-FB65-3BCF-93C0516012C7}"/>
              </a:ext>
            </a:extLst>
          </p:cNvPr>
          <p:cNvGrpSpPr/>
          <p:nvPr/>
        </p:nvGrpSpPr>
        <p:grpSpPr>
          <a:xfrm flipH="1">
            <a:off x="7693929" y="661080"/>
            <a:ext cx="6913920" cy="5478450"/>
            <a:chOff x="-2544724" y="811777"/>
            <a:chExt cx="6913920" cy="54784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A8966B6-518F-CE60-8953-FE643627D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1" t="-416" r="27451" b="416"/>
            <a:stretch/>
          </p:blipFill>
          <p:spPr>
            <a:xfrm rot="18091941">
              <a:off x="570285" y="318451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B29008-86B8-C710-AB9F-46772C090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6" t="-549" r="34500" b="549"/>
            <a:stretch/>
          </p:blipFill>
          <p:spPr>
            <a:xfrm rot="8135313">
              <a:off x="-2209800" y="3571321"/>
              <a:ext cx="1311203" cy="2340000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E618B25-3EF9-2EEC-17E0-51450794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9" r="29409"/>
            <a:stretch/>
          </p:blipFill>
          <p:spPr>
            <a:xfrm rot="5491941">
              <a:off x="-454223" y="4502745"/>
              <a:ext cx="1221288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r="35065"/>
            <a:stretch/>
          </p:blipFill>
          <p:spPr>
            <a:xfrm rot="11791941">
              <a:off x="-2544724" y="1748907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37DDD0-BC9A-E050-552D-714BACE7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r="34835"/>
            <a:stretch/>
          </p:blipFill>
          <p:spPr>
            <a:xfrm rot="14491941">
              <a:off x="-1306032" y="277078"/>
              <a:ext cx="1277760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F45B5F-0601-6DB4-08A9-8CE46319C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38" t="-528" r="17812" b="528"/>
            <a:stretch/>
          </p:blipFill>
          <p:spPr>
            <a:xfrm rot="91941">
              <a:off x="2313638" y="1008665"/>
              <a:ext cx="2055558" cy="3326368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FC84A7-1F23-55DC-8ED0-BE828B0FA917}"/>
                </a:ext>
              </a:extLst>
            </p:cNvPr>
            <p:cNvSpPr txBox="1"/>
            <p:nvPr/>
          </p:nvSpPr>
          <p:spPr>
            <a:xfrm>
              <a:off x="-93967" y="3120867"/>
              <a:ext cx="2076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outure" panose="020B0804020202020204" pitchFamily="34" charset="0"/>
                </a:rPr>
                <a:t>demerits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FCE002-529F-B83E-812F-3E202A621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4" t="-664" r="31110" b="-120"/>
            <a:stretch/>
          </p:blipFill>
          <p:spPr>
            <a:xfrm rot="2716566">
              <a:off x="1244056" y="3662089"/>
              <a:ext cx="1310400" cy="2338565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</p:spPr>
        </p:pic>
      </p:grp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20781EAC-3D31-23AE-2033-8B4650C204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rot="20494071">
            <a:off x="1899251" y="9095627"/>
            <a:ext cx="1974284" cy="1974284"/>
          </a:xfrm>
          <a:prstGeom prst="rect">
            <a:avLst/>
          </a:prstGeom>
        </p:spPr>
      </p:pic>
      <p:pic>
        <p:nvPicPr>
          <p:cNvPr id="8" name="Graphic 7" descr="Wallet">
            <a:extLst>
              <a:ext uri="{FF2B5EF4-FFF2-40B4-BE49-F238E27FC236}">
                <a16:creationId xmlns:a16="http://schemas.microsoft.com/office/drawing/2014/main" id="{9B08A5E4-F413-A9DA-14B2-6EC9D60B30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603215">
            <a:off x="5103073" y="8808594"/>
            <a:ext cx="1546095" cy="1546095"/>
          </a:xfrm>
          <a:prstGeom prst="rect">
            <a:avLst/>
          </a:prstGeom>
        </p:spPr>
      </p:pic>
      <p:pic>
        <p:nvPicPr>
          <p:cNvPr id="9" name="Graphic 8" descr="Register">
            <a:extLst>
              <a:ext uri="{FF2B5EF4-FFF2-40B4-BE49-F238E27FC236}">
                <a16:creationId xmlns:a16="http://schemas.microsoft.com/office/drawing/2014/main" id="{73EBFF28-A8D2-E4E6-DB6F-FB669786B3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648359" y="9538482"/>
            <a:ext cx="1643338" cy="1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2E4EE1-FBF3-EC39-BBBB-4BC5745B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CAB8A8-72C6-277B-BD05-5251AB519668}"/>
              </a:ext>
            </a:extLst>
          </p:cNvPr>
          <p:cNvSpPr txBox="1"/>
          <p:nvPr/>
        </p:nvSpPr>
        <p:spPr>
          <a:xfrm>
            <a:off x="1724345" y="1110716"/>
            <a:ext cx="7530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Security Concerns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FFB4BDC-0565-8C59-218F-E0E5C8221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494071">
            <a:off x="737202" y="4673552"/>
            <a:ext cx="1974284" cy="19742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FF91D4-9495-4082-508A-3EEE64C2F63E}"/>
              </a:ext>
            </a:extLst>
          </p:cNvPr>
          <p:cNvGrpSpPr/>
          <p:nvPr/>
        </p:nvGrpSpPr>
        <p:grpSpPr>
          <a:xfrm flipH="1">
            <a:off x="7656655" y="683395"/>
            <a:ext cx="6754515" cy="5520937"/>
            <a:chOff x="-2424497" y="908442"/>
            <a:chExt cx="6754515" cy="55209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9E45A7-F3F4-D103-D055-246E4243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6" t="-549" r="34500" b="549"/>
            <a:stretch/>
          </p:blipFill>
          <p:spPr>
            <a:xfrm rot="17163356">
              <a:off x="592872" y="394044"/>
              <a:ext cx="1311203" cy="2340000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E618B25-3EF9-2EEC-17E0-51450794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9" r="29409"/>
            <a:stretch/>
          </p:blipFill>
          <p:spPr>
            <a:xfrm rot="14452640">
              <a:off x="-1324725" y="484175"/>
              <a:ext cx="1221288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r="35065"/>
            <a:stretch/>
          </p:blipFill>
          <p:spPr>
            <a:xfrm rot="20752640">
              <a:off x="2535794" y="958807"/>
              <a:ext cx="1794224" cy="3379658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37DDD0-BC9A-E050-552D-714BACE7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r="34835"/>
            <a:stretch/>
          </p:blipFill>
          <p:spPr>
            <a:xfrm rot="1852640">
              <a:off x="1511713" y="3705467"/>
              <a:ext cx="1277760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8DA300C-6DC4-3DF5-189E-8ED184F7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-1327" r="27872" b="1327"/>
            <a:stretch/>
          </p:blipFill>
          <p:spPr>
            <a:xfrm rot="5452640">
              <a:off x="-124322" y="4616922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FC84A7-1F23-55DC-8ED0-BE828B0FA917}"/>
                </a:ext>
              </a:extLst>
            </p:cNvPr>
            <p:cNvSpPr txBox="1"/>
            <p:nvPr/>
          </p:nvSpPr>
          <p:spPr>
            <a:xfrm>
              <a:off x="-93967" y="3120867"/>
              <a:ext cx="2076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outure" panose="020B0804020202020204" pitchFamily="34" charset="0"/>
                </a:rPr>
                <a:t>demerits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CEB6EF-9D18-2DD7-3FC8-E9E02FA2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4" t="-664" r="31110" b="-120"/>
            <a:stretch/>
          </p:blipFill>
          <p:spPr>
            <a:xfrm rot="11768456">
              <a:off x="-2424497" y="2103755"/>
              <a:ext cx="1310400" cy="2338565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DD3F5-5400-5704-F31D-AABEF50F0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1327" r="44150" b="-1327"/>
            <a:stretch/>
          </p:blipFill>
          <p:spPr>
            <a:xfrm rot="9003599">
              <a:off x="-1894805" y="3953456"/>
              <a:ext cx="1417103" cy="229320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</p:spPr>
        </p:pic>
      </p:grpSp>
      <p:pic>
        <p:nvPicPr>
          <p:cNvPr id="9" name="Graphic 8" descr="Wallet">
            <a:extLst>
              <a:ext uri="{FF2B5EF4-FFF2-40B4-BE49-F238E27FC236}">
                <a16:creationId xmlns:a16="http://schemas.microsoft.com/office/drawing/2014/main" id="{ED247A26-90A5-3EE7-6480-F1752AF797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603215">
            <a:off x="3941024" y="4386519"/>
            <a:ext cx="1546095" cy="1546095"/>
          </a:xfrm>
          <a:prstGeom prst="rect">
            <a:avLst/>
          </a:prstGeom>
        </p:spPr>
      </p:pic>
      <p:pic>
        <p:nvPicPr>
          <p:cNvPr id="10" name="Graphic 9" descr="Register">
            <a:extLst>
              <a:ext uri="{FF2B5EF4-FFF2-40B4-BE49-F238E27FC236}">
                <a16:creationId xmlns:a16="http://schemas.microsoft.com/office/drawing/2014/main" id="{32CE5362-1C46-45D4-9DB6-961AED8B02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486310" y="5116407"/>
            <a:ext cx="1643338" cy="1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7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F243CB8-B895-BFC5-BE03-C913B752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F3264-BC4B-4418-0E17-8D54F783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-664" r="31110" b="-120"/>
          <a:stretch/>
        </p:blipFill>
        <p:spPr>
          <a:xfrm rot="11686513">
            <a:off x="3479008" y="1840504"/>
            <a:ext cx="1310400" cy="233856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FEC1C-54C0-3176-A9EC-44BF538D3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065"/>
          <a:stretch/>
        </p:blipFill>
        <p:spPr>
          <a:xfrm rot="20708430">
            <a:off x="7880328" y="1445189"/>
            <a:ext cx="1288800" cy="2427624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FB50F9-90FA-09C7-FD88-FBC0E6E7D8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4" t="1383" r="18285" b="-1383"/>
          <a:stretch/>
        </p:blipFill>
        <p:spPr>
          <a:xfrm rot="9003599">
            <a:off x="4018553" y="3761441"/>
            <a:ext cx="1417103" cy="229320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409"/>
          <a:stretch/>
        </p:blipFill>
        <p:spPr>
          <a:xfrm rot="14452640">
            <a:off x="4645769" y="20626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5" r="34835"/>
          <a:stretch/>
        </p:blipFill>
        <p:spPr>
          <a:xfrm rot="1852640">
            <a:off x="7559207" y="3415152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49" r="28218" b="-49"/>
          <a:stretch/>
        </p:blipFill>
        <p:spPr>
          <a:xfrm rot="5452640">
            <a:off x="5923061" y="435830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298882" y="2985670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Demerits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640C8-D6AF-7BA9-C562-E119F4C6F8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t="-549" r="34500" b="549"/>
          <a:stretch/>
        </p:blipFill>
        <p:spPr>
          <a:xfrm rot="17106266">
            <a:off x="6559441" y="99749"/>
            <a:ext cx="1303134" cy="2325600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406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308741-36F9-F4EC-3BFA-68653C3C787A}"/>
              </a:ext>
            </a:extLst>
          </p:cNvPr>
          <p:cNvSpPr/>
          <p:nvPr/>
        </p:nvSpPr>
        <p:spPr>
          <a:xfrm>
            <a:off x="2006600" y="529589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FA2-D0D9-4A28-538F-D1733C721BB9}"/>
              </a:ext>
            </a:extLst>
          </p:cNvPr>
          <p:cNvSpPr txBox="1"/>
          <p:nvPr/>
        </p:nvSpPr>
        <p:spPr>
          <a:xfrm>
            <a:off x="214968" y="5235464"/>
            <a:ext cx="179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b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(UX)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095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308741-36F9-F4EC-3BFA-68653C3C787A}"/>
              </a:ext>
            </a:extLst>
          </p:cNvPr>
          <p:cNvSpPr/>
          <p:nvPr/>
        </p:nvSpPr>
        <p:spPr>
          <a:xfrm>
            <a:off x="2006600" y="529589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FA2-D0D9-4A28-538F-D1733C721BB9}"/>
              </a:ext>
            </a:extLst>
          </p:cNvPr>
          <p:cNvSpPr txBox="1"/>
          <p:nvPr/>
        </p:nvSpPr>
        <p:spPr>
          <a:xfrm>
            <a:off x="214968" y="5235464"/>
            <a:ext cx="179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b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(UX)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0A44F-C5D2-E0F2-47C8-D3FC3247A3B0}"/>
              </a:ext>
            </a:extLst>
          </p:cNvPr>
          <p:cNvSpPr/>
          <p:nvPr/>
        </p:nvSpPr>
        <p:spPr>
          <a:xfrm>
            <a:off x="3231030" y="3429000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F261-46E8-0C00-F8C4-04BB7097CC0D}"/>
              </a:ext>
            </a:extLst>
          </p:cNvPr>
          <p:cNvSpPr txBox="1"/>
          <p:nvPr/>
        </p:nvSpPr>
        <p:spPr>
          <a:xfrm>
            <a:off x="1865873" y="3257441"/>
            <a:ext cx="1282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Chatbots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9133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308741-36F9-F4EC-3BFA-68653C3C787A}"/>
              </a:ext>
            </a:extLst>
          </p:cNvPr>
          <p:cNvSpPr/>
          <p:nvPr/>
        </p:nvSpPr>
        <p:spPr>
          <a:xfrm>
            <a:off x="2006600" y="529589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FA2-D0D9-4A28-538F-D1733C721BB9}"/>
              </a:ext>
            </a:extLst>
          </p:cNvPr>
          <p:cNvSpPr txBox="1"/>
          <p:nvPr/>
        </p:nvSpPr>
        <p:spPr>
          <a:xfrm>
            <a:off x="214968" y="5235464"/>
            <a:ext cx="179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b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(UX)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0A44F-C5D2-E0F2-47C8-D3FC3247A3B0}"/>
              </a:ext>
            </a:extLst>
          </p:cNvPr>
          <p:cNvSpPr/>
          <p:nvPr/>
        </p:nvSpPr>
        <p:spPr>
          <a:xfrm>
            <a:off x="3231030" y="3429000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F261-46E8-0C00-F8C4-04BB7097CC0D}"/>
              </a:ext>
            </a:extLst>
          </p:cNvPr>
          <p:cNvSpPr txBox="1"/>
          <p:nvPr/>
        </p:nvSpPr>
        <p:spPr>
          <a:xfrm>
            <a:off x="1865873" y="3257441"/>
            <a:ext cx="1282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Chatbots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C18F7-B3D5-B916-1056-5E5179A1085C}"/>
              </a:ext>
            </a:extLst>
          </p:cNvPr>
          <p:cNvSpPr/>
          <p:nvPr/>
        </p:nvSpPr>
        <p:spPr>
          <a:xfrm>
            <a:off x="5816600" y="2431256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DDB47-5A48-38CB-7FB9-DBEF01CEE1EF}"/>
              </a:ext>
            </a:extLst>
          </p:cNvPr>
          <p:cNvSpPr txBox="1"/>
          <p:nvPr/>
        </p:nvSpPr>
        <p:spPr>
          <a:xfrm>
            <a:off x="4840941" y="1737806"/>
            <a:ext cx="2510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and Virtual Reality (AR/VR)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848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308741-36F9-F4EC-3BFA-68653C3C787A}"/>
              </a:ext>
            </a:extLst>
          </p:cNvPr>
          <p:cNvSpPr/>
          <p:nvPr/>
        </p:nvSpPr>
        <p:spPr>
          <a:xfrm>
            <a:off x="2006600" y="529589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FA2-D0D9-4A28-538F-D1733C721BB9}"/>
              </a:ext>
            </a:extLst>
          </p:cNvPr>
          <p:cNvSpPr txBox="1"/>
          <p:nvPr/>
        </p:nvSpPr>
        <p:spPr>
          <a:xfrm>
            <a:off x="214968" y="5235464"/>
            <a:ext cx="179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b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(UX)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0A44F-C5D2-E0F2-47C8-D3FC3247A3B0}"/>
              </a:ext>
            </a:extLst>
          </p:cNvPr>
          <p:cNvSpPr/>
          <p:nvPr/>
        </p:nvSpPr>
        <p:spPr>
          <a:xfrm>
            <a:off x="3231030" y="3429000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F261-46E8-0C00-F8C4-04BB7097CC0D}"/>
              </a:ext>
            </a:extLst>
          </p:cNvPr>
          <p:cNvSpPr txBox="1"/>
          <p:nvPr/>
        </p:nvSpPr>
        <p:spPr>
          <a:xfrm>
            <a:off x="1865873" y="3257441"/>
            <a:ext cx="1282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Chatbots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C18F7-B3D5-B916-1056-5E5179A1085C}"/>
              </a:ext>
            </a:extLst>
          </p:cNvPr>
          <p:cNvSpPr/>
          <p:nvPr/>
        </p:nvSpPr>
        <p:spPr>
          <a:xfrm>
            <a:off x="5816600" y="2431256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DDB47-5A48-38CB-7FB9-DBEF01CEE1EF}"/>
              </a:ext>
            </a:extLst>
          </p:cNvPr>
          <p:cNvSpPr txBox="1"/>
          <p:nvPr/>
        </p:nvSpPr>
        <p:spPr>
          <a:xfrm>
            <a:off x="4840941" y="1737806"/>
            <a:ext cx="2510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and Virtual Reality (AR/VR)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147C24-30C1-631A-241E-6A8C203DAADB}"/>
              </a:ext>
            </a:extLst>
          </p:cNvPr>
          <p:cNvSpPr/>
          <p:nvPr/>
        </p:nvSpPr>
        <p:spPr>
          <a:xfrm>
            <a:off x="8326250" y="337830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97BF8-B9EE-9DAF-0F99-648B018B4E06}"/>
              </a:ext>
            </a:extLst>
          </p:cNvPr>
          <p:cNvSpPr txBox="1"/>
          <p:nvPr/>
        </p:nvSpPr>
        <p:spPr>
          <a:xfrm>
            <a:off x="9043520" y="3257440"/>
            <a:ext cx="2024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IoMT (Internet of </a:t>
            </a:r>
            <a:b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Things)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7700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FFF3-84F4-DB7E-D347-7277C2A9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13850E-EEE7-2BA5-AAB1-6D38D4E5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AA85F-A1E7-B585-ADD4-8BC82CA545A2}"/>
              </a:ext>
            </a:extLst>
          </p:cNvPr>
          <p:cNvSpPr/>
          <p:nvPr/>
        </p:nvSpPr>
        <p:spPr>
          <a:xfrm>
            <a:off x="2171700" y="2693988"/>
            <a:ext cx="7848600" cy="79438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C2644775-8DE3-00D2-D6A7-EFBBA817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75" y="3104356"/>
            <a:ext cx="3270250" cy="32702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335D79-0AA2-440A-9442-BEBA803A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0" y="5422899"/>
            <a:ext cx="177800" cy="5254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308741-36F9-F4EC-3BFA-68653C3C787A}"/>
              </a:ext>
            </a:extLst>
          </p:cNvPr>
          <p:cNvSpPr/>
          <p:nvPr/>
        </p:nvSpPr>
        <p:spPr>
          <a:xfrm>
            <a:off x="2006600" y="529589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FA2-D0D9-4A28-538F-D1733C721BB9}"/>
              </a:ext>
            </a:extLst>
          </p:cNvPr>
          <p:cNvSpPr txBox="1"/>
          <p:nvPr/>
        </p:nvSpPr>
        <p:spPr>
          <a:xfrm>
            <a:off x="214968" y="5235464"/>
            <a:ext cx="179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b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(UX)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0A44F-C5D2-E0F2-47C8-D3FC3247A3B0}"/>
              </a:ext>
            </a:extLst>
          </p:cNvPr>
          <p:cNvSpPr/>
          <p:nvPr/>
        </p:nvSpPr>
        <p:spPr>
          <a:xfrm>
            <a:off x="3231030" y="3429000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F261-46E8-0C00-F8C4-04BB7097CC0D}"/>
              </a:ext>
            </a:extLst>
          </p:cNvPr>
          <p:cNvSpPr txBox="1"/>
          <p:nvPr/>
        </p:nvSpPr>
        <p:spPr>
          <a:xfrm>
            <a:off x="1865873" y="3257441"/>
            <a:ext cx="1282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Chatbots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C18F7-B3D5-B916-1056-5E5179A1085C}"/>
              </a:ext>
            </a:extLst>
          </p:cNvPr>
          <p:cNvSpPr/>
          <p:nvPr/>
        </p:nvSpPr>
        <p:spPr>
          <a:xfrm>
            <a:off x="5816600" y="2431256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DDB47-5A48-38CB-7FB9-DBEF01CEE1EF}"/>
              </a:ext>
            </a:extLst>
          </p:cNvPr>
          <p:cNvSpPr txBox="1"/>
          <p:nvPr/>
        </p:nvSpPr>
        <p:spPr>
          <a:xfrm>
            <a:off x="4840941" y="1737806"/>
            <a:ext cx="2510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and Virtual Reality (AR/VR)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5AD7-1CAD-EF00-F757-1596D514A70F}"/>
              </a:ext>
            </a:extLst>
          </p:cNvPr>
          <p:cNvSpPr txBox="1"/>
          <p:nvPr/>
        </p:nvSpPr>
        <p:spPr>
          <a:xfrm>
            <a:off x="4418292" y="5896472"/>
            <a:ext cx="5061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147C24-30C1-631A-241E-6A8C203DAADB}"/>
              </a:ext>
            </a:extLst>
          </p:cNvPr>
          <p:cNvSpPr/>
          <p:nvPr/>
        </p:nvSpPr>
        <p:spPr>
          <a:xfrm>
            <a:off x="8326250" y="3378309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97BF8-B9EE-9DAF-0F99-648B018B4E06}"/>
              </a:ext>
            </a:extLst>
          </p:cNvPr>
          <p:cNvSpPr txBox="1"/>
          <p:nvPr/>
        </p:nvSpPr>
        <p:spPr>
          <a:xfrm>
            <a:off x="9043520" y="3257440"/>
            <a:ext cx="2024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IoMT (Internet of </a:t>
            </a:r>
            <a:b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Things)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8D7D35-5773-24D5-7482-99076E805734}"/>
              </a:ext>
            </a:extLst>
          </p:cNvPr>
          <p:cNvSpPr/>
          <p:nvPr/>
        </p:nvSpPr>
        <p:spPr>
          <a:xfrm>
            <a:off x="9559925" y="5268226"/>
            <a:ext cx="558800" cy="525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CBC174-9A74-1090-3E7C-4AF9824E5AB5}"/>
              </a:ext>
            </a:extLst>
          </p:cNvPr>
          <p:cNvSpPr txBox="1"/>
          <p:nvPr/>
        </p:nvSpPr>
        <p:spPr>
          <a:xfrm>
            <a:off x="10232184" y="5207791"/>
            <a:ext cx="1649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Medicine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5738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EB4CF-070B-FD91-C2B2-7B464ACB1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26114" r="13057" b="11674"/>
          <a:stretch/>
        </p:blipFill>
        <p:spPr>
          <a:xfrm>
            <a:off x="0" y="0"/>
            <a:ext cx="13004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99D96-8452-0749-3FE3-0AA17343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427199" y="2232269"/>
            <a:ext cx="45719" cy="553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53E7-B044-9399-9A4E-99896EBB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8600" y="5270499"/>
            <a:ext cx="774700" cy="7667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BC3C6-80BB-C237-66A1-ABDF828BEA7F}"/>
              </a:ext>
            </a:extLst>
          </p:cNvPr>
          <p:cNvSpPr txBox="1"/>
          <p:nvPr/>
        </p:nvSpPr>
        <p:spPr>
          <a:xfrm>
            <a:off x="3048000" y="162586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286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E3B2E-F3FC-986D-85DD-623845B74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30047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252FD-B84B-A773-B5E1-E07B476B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B74F-24D8-E598-D0D6-1EA8578C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5237A-4ABC-7F75-0049-BA7336DC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6851" r="20086" b="10937"/>
          <a:stretch/>
        </p:blipFill>
        <p:spPr>
          <a:xfrm>
            <a:off x="0" y="0"/>
            <a:ext cx="1300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4987C-011D-A242-17B9-C1529DC9467F}"/>
              </a:ext>
            </a:extLst>
          </p:cNvPr>
          <p:cNvSpPr/>
          <p:nvPr/>
        </p:nvSpPr>
        <p:spPr>
          <a:xfrm>
            <a:off x="13174387" y="0"/>
            <a:ext cx="827363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634F0-8C49-5D2C-DCAF-0A7AF71E59B8}"/>
              </a:ext>
            </a:extLst>
          </p:cNvPr>
          <p:cNvSpPr txBox="1"/>
          <p:nvPr/>
        </p:nvSpPr>
        <p:spPr>
          <a:xfrm>
            <a:off x="12492038" y="199033"/>
            <a:ext cx="6505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399BD-4DFD-E0E7-A424-7A3A7F27E6F4}"/>
              </a:ext>
            </a:extLst>
          </p:cNvPr>
          <p:cNvSpPr/>
          <p:nvPr/>
        </p:nvSpPr>
        <p:spPr>
          <a:xfrm>
            <a:off x="0" y="0"/>
            <a:ext cx="7496176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8324F-53CF-D5BC-836D-7A243D47C987}"/>
              </a:ext>
            </a:extLst>
          </p:cNvPr>
          <p:cNvSpPr txBox="1"/>
          <p:nvPr/>
        </p:nvSpPr>
        <p:spPr>
          <a:xfrm>
            <a:off x="2074069" y="199033"/>
            <a:ext cx="9505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Contents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335DE-C60D-A347-0179-F6F41DC49856}"/>
              </a:ext>
            </a:extLst>
          </p:cNvPr>
          <p:cNvSpPr/>
          <p:nvPr/>
        </p:nvSpPr>
        <p:spPr>
          <a:xfrm>
            <a:off x="-169588" y="1122362"/>
            <a:ext cx="7665764" cy="9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EC98A-BB3A-61CF-0B9C-76CB942171F3}"/>
              </a:ext>
            </a:extLst>
          </p:cNvPr>
          <p:cNvSpPr/>
          <p:nvPr/>
        </p:nvSpPr>
        <p:spPr>
          <a:xfrm rot="16200000">
            <a:off x="-3057511" y="4909207"/>
            <a:ext cx="7665764" cy="9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04B22-3685-0EDD-EDB9-D1D8B4AA69EB}"/>
              </a:ext>
            </a:extLst>
          </p:cNvPr>
          <p:cNvSpPr txBox="1"/>
          <p:nvPr/>
        </p:nvSpPr>
        <p:spPr>
          <a:xfrm>
            <a:off x="1523998" y="2068883"/>
            <a:ext cx="3267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Functionalities</a:t>
            </a:r>
            <a:endParaRPr lang="en-I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9C52B-511D-D4C9-53F9-8ED2D8C1B455}"/>
              </a:ext>
            </a:extLst>
          </p:cNvPr>
          <p:cNvSpPr txBox="1"/>
          <p:nvPr/>
        </p:nvSpPr>
        <p:spPr>
          <a:xfrm>
            <a:off x="1527828" y="3713378"/>
            <a:ext cx="359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Merits/Demerits</a:t>
            </a:r>
            <a:endParaRPr lang="en-IN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972CF-C9BE-1A3E-152B-24618C2AD8C5}"/>
              </a:ext>
            </a:extLst>
          </p:cNvPr>
          <p:cNvSpPr txBox="1"/>
          <p:nvPr/>
        </p:nvSpPr>
        <p:spPr>
          <a:xfrm>
            <a:off x="1523997" y="5417484"/>
            <a:ext cx="3267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222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latin typeface="Calibri" panose="020F0502020204030204"/>
              </a:rPr>
              <a:t>Future Scope</a:t>
            </a:r>
            <a:endParaRPr lang="en-IN" sz="3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0BE908-538B-C8EB-F1CC-FA4E2840E31B}"/>
              </a:ext>
            </a:extLst>
          </p:cNvPr>
          <p:cNvSpPr/>
          <p:nvPr/>
        </p:nvSpPr>
        <p:spPr>
          <a:xfrm>
            <a:off x="788070" y="2148345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9F6980-6036-D4C4-403E-A746B30247E1}"/>
              </a:ext>
            </a:extLst>
          </p:cNvPr>
          <p:cNvSpPr/>
          <p:nvPr/>
        </p:nvSpPr>
        <p:spPr>
          <a:xfrm>
            <a:off x="821409" y="5521783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D35F485-81AE-B498-4D9B-41732F8A0F69}"/>
              </a:ext>
            </a:extLst>
          </p:cNvPr>
          <p:cNvSpPr/>
          <p:nvPr/>
        </p:nvSpPr>
        <p:spPr>
          <a:xfrm>
            <a:off x="788070" y="385018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0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F0CA-703E-8430-91BF-58B70FF5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56AA-492A-F607-8B7B-569886F24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4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48B12E-B3A7-4925-AD62-48E714308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EA29B-C6CC-AA10-CD05-9893AF510FBD}"/>
              </a:ext>
            </a:extLst>
          </p:cNvPr>
          <p:cNvSpPr txBox="1"/>
          <p:nvPr/>
        </p:nvSpPr>
        <p:spPr>
          <a:xfrm>
            <a:off x="1870197" y="242334"/>
            <a:ext cx="8451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Functionalities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008A4-C724-76D9-4C5C-62E0733EAFE6}"/>
              </a:ext>
            </a:extLst>
          </p:cNvPr>
          <p:cNvSpPr/>
          <p:nvPr/>
        </p:nvSpPr>
        <p:spPr>
          <a:xfrm>
            <a:off x="3838801" y="950022"/>
            <a:ext cx="4672800" cy="6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1469-9FC4-A950-F9C4-A364C20EFD4D}"/>
              </a:ext>
            </a:extLst>
          </p:cNvPr>
          <p:cNvSpPr/>
          <p:nvPr/>
        </p:nvSpPr>
        <p:spPr>
          <a:xfrm rot="16200000">
            <a:off x="5810578" y="1260467"/>
            <a:ext cx="575002" cy="8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A64BE-5E30-7849-6C01-6976B863C79B}"/>
              </a:ext>
            </a:extLst>
          </p:cNvPr>
          <p:cNvSpPr/>
          <p:nvPr/>
        </p:nvSpPr>
        <p:spPr>
          <a:xfrm>
            <a:off x="2216317" y="3100520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CE13D1-6FA0-1974-0E69-8E038407F026}"/>
              </a:ext>
            </a:extLst>
          </p:cNvPr>
          <p:cNvSpPr/>
          <p:nvPr/>
        </p:nvSpPr>
        <p:spPr>
          <a:xfrm rot="5400000">
            <a:off x="1997380" y="3215145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B9ED933-2AAB-47A8-9CCA-996737250585}"/>
              </a:ext>
            </a:extLst>
          </p:cNvPr>
          <p:cNvSpPr/>
          <p:nvPr/>
        </p:nvSpPr>
        <p:spPr>
          <a:xfrm rot="5400000">
            <a:off x="9560931" y="3199204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A7436F-B524-0BAD-5593-B43CA3181920}"/>
              </a:ext>
            </a:extLst>
          </p:cNvPr>
          <p:cNvSpPr txBox="1"/>
          <p:nvPr/>
        </p:nvSpPr>
        <p:spPr>
          <a:xfrm>
            <a:off x="4494700" y="1588486"/>
            <a:ext cx="320259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</a:t>
            </a:r>
            <a:endParaRPr lang="en-IN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0775F-08F8-BB89-A05F-7694386728D8}"/>
              </a:ext>
            </a:extLst>
          </p:cNvPr>
          <p:cNvSpPr/>
          <p:nvPr/>
        </p:nvSpPr>
        <p:spPr>
          <a:xfrm rot="16200000">
            <a:off x="5764144" y="2722785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AC986A-BA74-59B9-E167-318017A08526}"/>
              </a:ext>
            </a:extLst>
          </p:cNvPr>
          <p:cNvSpPr/>
          <p:nvPr/>
        </p:nvSpPr>
        <p:spPr>
          <a:xfrm rot="16200000">
            <a:off x="7977000" y="457427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4E62FA-B422-668E-6EDA-41D30D6BA51C}"/>
              </a:ext>
            </a:extLst>
          </p:cNvPr>
          <p:cNvSpPr/>
          <p:nvPr/>
        </p:nvSpPr>
        <p:spPr>
          <a:xfrm rot="16200000">
            <a:off x="3390603" y="433792"/>
            <a:ext cx="990000" cy="9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130CF4-DE69-EB2C-6DC3-5EA00A10BC68}"/>
              </a:ext>
            </a:extLst>
          </p:cNvPr>
          <p:cNvSpPr txBox="1"/>
          <p:nvPr/>
        </p:nvSpPr>
        <p:spPr>
          <a:xfrm>
            <a:off x="-3040856" y="3059116"/>
            <a:ext cx="23325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586-6C1E-58A2-1E62-5E971403408D}"/>
              </a:ext>
            </a:extLst>
          </p:cNvPr>
          <p:cNvSpPr txBox="1"/>
          <p:nvPr/>
        </p:nvSpPr>
        <p:spPr>
          <a:xfrm>
            <a:off x="9279514" y="3800670"/>
            <a:ext cx="1187911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E6D48F-1342-08CB-4BD5-9CDF401EB7D3}"/>
              </a:ext>
            </a:extLst>
          </p:cNvPr>
          <p:cNvSpPr txBox="1"/>
          <p:nvPr/>
        </p:nvSpPr>
        <p:spPr>
          <a:xfrm>
            <a:off x="1615753" y="3828917"/>
            <a:ext cx="138833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73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17BD19A-3050-0847-979C-59EB3E528668}"/>
              </a:ext>
            </a:extLst>
          </p:cNvPr>
          <p:cNvSpPr txBox="1"/>
          <p:nvPr/>
        </p:nvSpPr>
        <p:spPr>
          <a:xfrm>
            <a:off x="4929744" y="517231"/>
            <a:ext cx="23325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15B29E-F27B-A439-40D2-AE2AFFB974BF}"/>
              </a:ext>
            </a:extLst>
          </p:cNvPr>
          <p:cNvSpPr/>
          <p:nvPr/>
        </p:nvSpPr>
        <p:spPr>
          <a:xfrm>
            <a:off x="2263118" y="1887908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8AED81-0940-AD14-79A1-1DAB0B76B83E}"/>
              </a:ext>
            </a:extLst>
          </p:cNvPr>
          <p:cNvSpPr/>
          <p:nvPr/>
        </p:nvSpPr>
        <p:spPr>
          <a:xfrm rot="5400000">
            <a:off x="2008140" y="1982294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4AD6B91-DE3B-2384-1FBB-7456F7A301B3}"/>
              </a:ext>
            </a:extLst>
          </p:cNvPr>
          <p:cNvSpPr/>
          <p:nvPr/>
        </p:nvSpPr>
        <p:spPr>
          <a:xfrm rot="5400000">
            <a:off x="9607732" y="198659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9F443-8515-543A-00BA-3A25C7DD8860}"/>
              </a:ext>
            </a:extLst>
          </p:cNvPr>
          <p:cNvSpPr/>
          <p:nvPr/>
        </p:nvSpPr>
        <p:spPr>
          <a:xfrm rot="16200000">
            <a:off x="5810945" y="1510173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71790-F802-ED69-532C-7D1070A836A4}"/>
              </a:ext>
            </a:extLst>
          </p:cNvPr>
          <p:cNvSpPr txBox="1"/>
          <p:nvPr/>
        </p:nvSpPr>
        <p:spPr>
          <a:xfrm>
            <a:off x="1729551" y="2633662"/>
            <a:ext cx="118225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45DFF-5C04-87F1-6137-302F4501540E}"/>
              </a:ext>
            </a:extLst>
          </p:cNvPr>
          <p:cNvSpPr txBox="1"/>
          <p:nvPr/>
        </p:nvSpPr>
        <p:spPr>
          <a:xfrm>
            <a:off x="9287579" y="2633662"/>
            <a:ext cx="1265383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IN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C084E-BF2A-FED4-4302-D19E1EC9A1E0}"/>
              </a:ext>
            </a:extLst>
          </p:cNvPr>
          <p:cNvGrpSpPr/>
          <p:nvPr/>
        </p:nvGrpSpPr>
        <p:grpSpPr>
          <a:xfrm>
            <a:off x="-2798712" y="1838613"/>
            <a:ext cx="2332511" cy="1959429"/>
            <a:chOff x="5045011" y="2503714"/>
            <a:chExt cx="2332511" cy="195942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9F676-53BF-8E82-7866-A69A382EF794}"/>
                </a:ext>
              </a:extLst>
            </p:cNvPr>
            <p:cNvSpPr/>
            <p:nvPr/>
          </p:nvSpPr>
          <p:spPr>
            <a:xfrm>
              <a:off x="5164013" y="2503714"/>
              <a:ext cx="2094509" cy="195942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ACB9F3-FF58-9068-4463-93F94608137E}"/>
                </a:ext>
              </a:extLst>
            </p:cNvPr>
            <p:cNvSpPr txBox="1"/>
            <p:nvPr/>
          </p:nvSpPr>
          <p:spPr>
            <a:xfrm>
              <a:off x="5045011" y="3129485"/>
              <a:ext cx="2332511" cy="70788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Doctor</a:t>
              </a:r>
              <a:endParaRPr lang="en-IN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36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1790-F802-ED69-532C-7D1070A836A4}"/>
              </a:ext>
            </a:extLst>
          </p:cNvPr>
          <p:cNvSpPr txBox="1"/>
          <p:nvPr/>
        </p:nvSpPr>
        <p:spPr>
          <a:xfrm>
            <a:off x="4638915" y="3068852"/>
            <a:ext cx="2914167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IN" sz="4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338F60-B4F5-B0E4-09F1-C16933F26490}"/>
              </a:ext>
            </a:extLst>
          </p:cNvPr>
          <p:cNvGrpSpPr/>
          <p:nvPr/>
        </p:nvGrpSpPr>
        <p:grpSpPr>
          <a:xfrm>
            <a:off x="3186357" y="436952"/>
            <a:ext cx="1751867" cy="1362835"/>
            <a:chOff x="2784350" y="896677"/>
            <a:chExt cx="1751867" cy="1362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3FECE-7D1C-06BF-6091-4E6992683D9A}"/>
                </a:ext>
              </a:extLst>
            </p:cNvPr>
            <p:cNvSpPr txBox="1"/>
            <p:nvPr/>
          </p:nvSpPr>
          <p:spPr>
            <a:xfrm>
              <a:off x="2784350" y="1195520"/>
              <a:ext cx="17518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  <a:endParaRPr lang="en-IN" sz="24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0ABAF6-CB1A-DA20-F3DA-4C32D6C0F4D8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820027-339B-9E5B-9C71-555A058507AE}"/>
              </a:ext>
            </a:extLst>
          </p:cNvPr>
          <p:cNvGrpSpPr/>
          <p:nvPr/>
        </p:nvGrpSpPr>
        <p:grpSpPr>
          <a:xfrm>
            <a:off x="1211140" y="2741376"/>
            <a:ext cx="1496891" cy="1362835"/>
            <a:chOff x="1184763" y="2741375"/>
            <a:chExt cx="1496891" cy="13628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3C7CE-E8EC-0689-2642-851397008C67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Doctor</a:t>
              </a:r>
              <a:endParaRPr lang="en-IN" sz="24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0CE47C-2318-92D0-B2FF-4221B6B0BEB6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3FCB04-4BA1-B0AE-CDCB-AAB24319234C}"/>
              </a:ext>
            </a:extLst>
          </p:cNvPr>
          <p:cNvGrpSpPr/>
          <p:nvPr/>
        </p:nvGrpSpPr>
        <p:grpSpPr>
          <a:xfrm>
            <a:off x="7403248" y="4997125"/>
            <a:ext cx="1830995" cy="1362835"/>
            <a:chOff x="7770204" y="4618110"/>
            <a:chExt cx="1830995" cy="13628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1785C2-F423-6906-A86F-04FD746F42AD}"/>
                </a:ext>
              </a:extLst>
            </p:cNvPr>
            <p:cNvSpPr txBox="1"/>
            <p:nvPr/>
          </p:nvSpPr>
          <p:spPr>
            <a:xfrm>
              <a:off x="7770204" y="4884550"/>
              <a:ext cx="183099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 Period</a:t>
              </a:r>
              <a:endParaRPr lang="en-IN" sz="20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1EC730-9120-ACFB-1C18-043D81B937D0}"/>
                </a:ext>
              </a:extLst>
            </p:cNvPr>
            <p:cNvSpPr/>
            <p:nvPr/>
          </p:nvSpPr>
          <p:spPr>
            <a:xfrm>
              <a:off x="7986712" y="4618110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A7526A-34D4-CAAB-835D-43E8997A9804}"/>
              </a:ext>
            </a:extLst>
          </p:cNvPr>
          <p:cNvGrpSpPr/>
          <p:nvPr/>
        </p:nvGrpSpPr>
        <p:grpSpPr>
          <a:xfrm>
            <a:off x="3186357" y="4930245"/>
            <a:ext cx="1830995" cy="1362835"/>
            <a:chOff x="2754192" y="4618111"/>
            <a:chExt cx="1830995" cy="13628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9CF1B2-F560-E2F4-B425-B8044A99C8FF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Doctor</a:t>
              </a:r>
              <a:endParaRPr lang="en-IN" sz="2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F1674A-6273-C4A8-1389-49C8FDFF32F7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3EC384-B33A-3996-4DC3-102AC3A02C1A}"/>
              </a:ext>
            </a:extLst>
          </p:cNvPr>
          <p:cNvGrpSpPr/>
          <p:nvPr/>
        </p:nvGrpSpPr>
        <p:grpSpPr>
          <a:xfrm>
            <a:off x="9048262" y="2745654"/>
            <a:ext cx="1648558" cy="1362835"/>
            <a:chOff x="9048262" y="2745654"/>
            <a:chExt cx="1648558" cy="13628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FAFA9D-ECBD-4871-CD00-C6CBBC82C009}"/>
                </a:ext>
              </a:extLst>
            </p:cNvPr>
            <p:cNvSpPr txBox="1"/>
            <p:nvPr/>
          </p:nvSpPr>
          <p:spPr>
            <a:xfrm>
              <a:off x="9048262" y="3007296"/>
              <a:ext cx="164855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Salary</a:t>
              </a:r>
              <a:endParaRPr lang="en-IN" sz="24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71BF1B6-335C-1706-3B47-0D5F8C034B12}"/>
                </a:ext>
              </a:extLst>
            </p:cNvPr>
            <p:cNvSpPr/>
            <p:nvPr/>
          </p:nvSpPr>
          <p:spPr>
            <a:xfrm>
              <a:off x="9173552" y="2745654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E35EC0-FD9A-9946-741F-32819934F4A7}"/>
              </a:ext>
            </a:extLst>
          </p:cNvPr>
          <p:cNvGrpSpPr/>
          <p:nvPr/>
        </p:nvGrpSpPr>
        <p:grpSpPr>
          <a:xfrm>
            <a:off x="7253778" y="446620"/>
            <a:ext cx="2129936" cy="1362835"/>
            <a:chOff x="7303844" y="780337"/>
            <a:chExt cx="2129936" cy="1362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1D3F0D-2EF6-BE8A-83AB-760CF69C7DB2}"/>
                </a:ext>
              </a:extLst>
            </p:cNvPr>
            <p:cNvSpPr txBox="1"/>
            <p:nvPr/>
          </p:nvSpPr>
          <p:spPr>
            <a:xfrm>
              <a:off x="7303844" y="1046257"/>
              <a:ext cx="21299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Specialty</a:t>
              </a:r>
              <a:endParaRPr lang="en-IN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3BD974-EAD2-1984-AA0F-BE535500778D}"/>
                </a:ext>
              </a:extLst>
            </p:cNvPr>
            <p:cNvSpPr/>
            <p:nvPr/>
          </p:nvSpPr>
          <p:spPr>
            <a:xfrm>
              <a:off x="7662494" y="78033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2135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1790-F802-ED69-532C-7D1070A836A4}"/>
              </a:ext>
            </a:extLst>
          </p:cNvPr>
          <p:cNvSpPr txBox="1"/>
          <p:nvPr/>
        </p:nvSpPr>
        <p:spPr>
          <a:xfrm>
            <a:off x="1760656" y="2633662"/>
            <a:ext cx="1120046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B9900-8681-50AB-80AC-8D8A3E4A4A54}"/>
              </a:ext>
            </a:extLst>
          </p:cNvPr>
          <p:cNvSpPr txBox="1"/>
          <p:nvPr/>
        </p:nvSpPr>
        <p:spPr>
          <a:xfrm>
            <a:off x="4929744" y="517231"/>
            <a:ext cx="233251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A3479B-56F5-93BD-8D4E-73D2AC954317}"/>
              </a:ext>
            </a:extLst>
          </p:cNvPr>
          <p:cNvSpPr/>
          <p:nvPr/>
        </p:nvSpPr>
        <p:spPr>
          <a:xfrm>
            <a:off x="2263118" y="1887908"/>
            <a:ext cx="7665764" cy="9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A48DF5B-4B9A-2EE6-96DB-12F00065101D}"/>
              </a:ext>
            </a:extLst>
          </p:cNvPr>
          <p:cNvSpPr/>
          <p:nvPr/>
        </p:nvSpPr>
        <p:spPr>
          <a:xfrm rot="5400000">
            <a:off x="1949008" y="198659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07B7D1-83E4-A249-456D-1D9A2177D278}"/>
              </a:ext>
            </a:extLst>
          </p:cNvPr>
          <p:cNvSpPr/>
          <p:nvPr/>
        </p:nvSpPr>
        <p:spPr>
          <a:xfrm rot="5400000">
            <a:off x="9705824" y="1986592"/>
            <a:ext cx="625078" cy="4277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3A1D6-1C16-13B3-A1D3-BC1133B5B91A}"/>
              </a:ext>
            </a:extLst>
          </p:cNvPr>
          <p:cNvSpPr/>
          <p:nvPr/>
        </p:nvSpPr>
        <p:spPr>
          <a:xfrm rot="16200000">
            <a:off x="5810945" y="1510173"/>
            <a:ext cx="663713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38EBB-9997-CF5B-46BE-B1925DA4BA3B}"/>
              </a:ext>
            </a:extLst>
          </p:cNvPr>
          <p:cNvSpPr txBox="1"/>
          <p:nvPr/>
        </p:nvSpPr>
        <p:spPr>
          <a:xfrm>
            <a:off x="9287579" y="2633662"/>
            <a:ext cx="1265383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1272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147513F7-8323-B7D5-D57A-BAB6EE70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05508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38EBB-9997-CF5B-46BE-B1925DA4BA3B}"/>
              </a:ext>
            </a:extLst>
          </p:cNvPr>
          <p:cNvSpPr txBox="1"/>
          <p:nvPr/>
        </p:nvSpPr>
        <p:spPr>
          <a:xfrm>
            <a:off x="5139088" y="3068852"/>
            <a:ext cx="191382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IN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EEE0F8-F741-1F46-E220-3EB05D595847}"/>
              </a:ext>
            </a:extLst>
          </p:cNvPr>
          <p:cNvGrpSpPr/>
          <p:nvPr/>
        </p:nvGrpSpPr>
        <p:grpSpPr>
          <a:xfrm>
            <a:off x="5220064" y="620014"/>
            <a:ext cx="1751867" cy="1362835"/>
            <a:chOff x="2784350" y="896677"/>
            <a:chExt cx="1751867" cy="1362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D924F2-BD5A-EE88-69A8-2C30BBD9D8C8}"/>
                </a:ext>
              </a:extLst>
            </p:cNvPr>
            <p:cNvSpPr txBox="1"/>
            <p:nvPr/>
          </p:nvSpPr>
          <p:spPr>
            <a:xfrm>
              <a:off x="2784350" y="1195520"/>
              <a:ext cx="17518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  <a:endParaRPr lang="en-IN" sz="24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F854A0-343C-EAC7-80F1-691CDE28F230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FF6A09-394D-EBD3-0CAD-765E2C320063}"/>
              </a:ext>
            </a:extLst>
          </p:cNvPr>
          <p:cNvGrpSpPr/>
          <p:nvPr/>
        </p:nvGrpSpPr>
        <p:grpSpPr>
          <a:xfrm>
            <a:off x="1922613" y="2207601"/>
            <a:ext cx="1496891" cy="1362835"/>
            <a:chOff x="1184763" y="2741375"/>
            <a:chExt cx="1496891" cy="13628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A482F6-1C70-2370-10C2-C7B216951512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Patient</a:t>
              </a:r>
              <a:endParaRPr lang="en-IN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CB3C6-7FF8-C468-445C-2FE9CF60B943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21F8AE-BCA6-BF28-5283-134DB5B99AA2}"/>
              </a:ext>
            </a:extLst>
          </p:cNvPr>
          <p:cNvGrpSpPr/>
          <p:nvPr/>
        </p:nvGrpSpPr>
        <p:grpSpPr>
          <a:xfrm>
            <a:off x="3308093" y="4912996"/>
            <a:ext cx="1830995" cy="1362835"/>
            <a:chOff x="2754192" y="4618111"/>
            <a:chExt cx="1830995" cy="13628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3FE0F0-1BD6-3553-6F11-746A22F772AB}"/>
                </a:ext>
              </a:extLst>
            </p:cNvPr>
            <p:cNvSpPr txBox="1"/>
            <p:nvPr/>
          </p:nvSpPr>
          <p:spPr>
            <a:xfrm>
              <a:off x="2754192" y="4884031"/>
              <a:ext cx="1830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Patient</a:t>
              </a:r>
              <a:endParaRPr lang="en-IN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658BF3-612C-F275-EB29-CCCFD6706108}"/>
                </a:ext>
              </a:extLst>
            </p:cNvPr>
            <p:cNvSpPr/>
            <p:nvPr/>
          </p:nvSpPr>
          <p:spPr>
            <a:xfrm>
              <a:off x="2961294" y="4618111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F72C9-122D-32FD-313E-AD6D4ACAA0F8}"/>
              </a:ext>
            </a:extLst>
          </p:cNvPr>
          <p:cNvGrpSpPr/>
          <p:nvPr/>
        </p:nvGrpSpPr>
        <p:grpSpPr>
          <a:xfrm flipH="1">
            <a:off x="8693767" y="2207601"/>
            <a:ext cx="1751867" cy="1362835"/>
            <a:chOff x="2784350" y="896677"/>
            <a:chExt cx="1751867" cy="13628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F8AE06-F8B0-2DD2-3B86-2D3BFA5CC3EA}"/>
                </a:ext>
              </a:extLst>
            </p:cNvPr>
            <p:cNvSpPr txBox="1"/>
            <p:nvPr/>
          </p:nvSpPr>
          <p:spPr>
            <a:xfrm>
              <a:off x="2784350" y="1195520"/>
              <a:ext cx="17518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</a:t>
              </a:r>
              <a:b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Gender</a:t>
              </a:r>
              <a:endParaRPr lang="en-IN" sz="24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64C860-EB3D-2E5F-4021-0BFBBB88F0EF}"/>
                </a:ext>
              </a:extLst>
            </p:cNvPr>
            <p:cNvSpPr/>
            <p:nvPr/>
          </p:nvSpPr>
          <p:spPr>
            <a:xfrm>
              <a:off x="2971799" y="896677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5A48A2-C2E1-2F91-DE12-D6D805593EF0}"/>
              </a:ext>
            </a:extLst>
          </p:cNvPr>
          <p:cNvGrpSpPr/>
          <p:nvPr/>
        </p:nvGrpSpPr>
        <p:grpSpPr>
          <a:xfrm flipH="1">
            <a:off x="7250876" y="4912997"/>
            <a:ext cx="1496891" cy="1362835"/>
            <a:chOff x="1184763" y="2741375"/>
            <a:chExt cx="1496891" cy="13628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664456-78FA-F8C7-08A2-150D0A7B88AE}"/>
                </a:ext>
              </a:extLst>
            </p:cNvPr>
            <p:cNvSpPr txBox="1"/>
            <p:nvPr/>
          </p:nvSpPr>
          <p:spPr>
            <a:xfrm>
              <a:off x="1184763" y="3007295"/>
              <a:ext cx="14968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Sort By Disease</a:t>
              </a:r>
              <a:endParaRPr lang="en-IN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E6D9C3-7C8E-B8EA-6C74-D3AFABABF57B}"/>
                </a:ext>
              </a:extLst>
            </p:cNvPr>
            <p:cNvSpPr/>
            <p:nvPr/>
          </p:nvSpPr>
          <p:spPr>
            <a:xfrm>
              <a:off x="1234219" y="2741375"/>
              <a:ext cx="1397977" cy="136283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3034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311</Words>
  <Application>Microsoft Office PowerPoint</Application>
  <PresentationFormat>Widescreen</PresentationFormat>
  <Paragraphs>130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Times New Roman</vt:lpstr>
      <vt:lpstr>Calibri Light</vt:lpstr>
      <vt:lpstr>Arial</vt:lpstr>
      <vt:lpstr>Calibri</vt:lpstr>
      <vt:lpstr>Couture</vt:lpstr>
      <vt:lpstr>Algerian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Jainam Shah</cp:lastModifiedBy>
  <cp:revision>9</cp:revision>
  <dcterms:created xsi:type="dcterms:W3CDTF">2023-03-13T17:31:22Z</dcterms:created>
  <dcterms:modified xsi:type="dcterms:W3CDTF">2023-09-21T19:11:19Z</dcterms:modified>
</cp:coreProperties>
</file>